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72" r:id="rId4"/>
    <p:sldId id="317" r:id="rId5"/>
    <p:sldId id="338" r:id="rId6"/>
    <p:sldId id="283" r:id="rId7"/>
    <p:sldId id="320" r:id="rId8"/>
    <p:sldId id="321" r:id="rId9"/>
    <p:sldId id="324" r:id="rId10"/>
    <p:sldId id="322" r:id="rId11"/>
    <p:sldId id="339" r:id="rId12"/>
    <p:sldId id="323" r:id="rId13"/>
    <p:sldId id="325" r:id="rId14"/>
    <p:sldId id="340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4" r:id="rId23"/>
    <p:sldId id="335" r:id="rId24"/>
    <p:sldId id="336" r:id="rId25"/>
    <p:sldId id="337" r:id="rId26"/>
    <p:sldId id="341" r:id="rId27"/>
    <p:sldId id="310" r:id="rId28"/>
    <p:sldId id="308" r:id="rId29"/>
    <p:sldId id="309" r:id="rId30"/>
    <p:sldId id="268" r:id="rId31"/>
  </p:sldIdLst>
  <p:sldSz cx="12192000" cy="6858000"/>
  <p:notesSz cx="6858000" cy="9144000"/>
  <p:embeddedFontLst>
    <p:embeddedFont>
      <p:font typeface="Acumin Pro Condensed" panose="020B0604020202020204" charset="-18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yriad Pro Cond" panose="020B0506030403020204" charset="0"/>
      <p:regular r:id="rId41"/>
      <p:bold r:id="rId42"/>
      <p:italic r:id="rId43"/>
      <p:boldItalic r:id="rId4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092" autoAdjust="0"/>
  </p:normalViewPr>
  <p:slideViewPr>
    <p:cSldViewPr snapToGrid="0">
      <p:cViewPr varScale="1">
        <p:scale>
          <a:sx n="85" d="100"/>
          <a:sy n="85" d="100"/>
        </p:scale>
        <p:origin x="96" y="630"/>
      </p:cViewPr>
      <p:guideLst/>
    </p:cSldViewPr>
  </p:slideViewPr>
  <p:outlineViewPr>
    <p:cViewPr>
      <p:scale>
        <a:sx n="33" d="100"/>
        <a:sy n="33" d="100"/>
      </p:scale>
      <p:origin x="0" y="-778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C2497-104A-44C2-ACD4-3E8A42D097F1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E877C-EAA0-4550-A1C8-A169F15A78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27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877C-EAA0-4550-A1C8-A169F15A784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61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877C-EAA0-4550-A1C8-A169F15A784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49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877C-EAA0-4550-A1C8-A169F15A784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22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877C-EAA0-4550-A1C8-A169F15A784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07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877C-EAA0-4550-A1C8-A169F15A784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88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teo.com.pl/" TargetMode="External"/><Relationship Id="rId13" Type="http://schemas.openxmlformats.org/officeDocument/2006/relationships/image" Target="../media/image12.svg"/><Relationship Id="rId3" Type="http://schemas.openxmlformats.org/officeDocument/2006/relationships/image" Target="../media/image5.svg"/><Relationship Id="rId7" Type="http://schemas.openxmlformats.org/officeDocument/2006/relationships/hyperlink" Target="http://www.label.pl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openxmlformats.org/officeDocument/2006/relationships/hyperlink" Target="http://www.climateloggers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0472C682-765B-4DE3-B87A-55AB144FFF91}"/>
              </a:ext>
            </a:extLst>
          </p:cNvPr>
          <p:cNvSpPr/>
          <p:nvPr userDrawn="1"/>
        </p:nvSpPr>
        <p:spPr>
          <a:xfrm>
            <a:off x="1933628" y="5269458"/>
            <a:ext cx="3819472" cy="92101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EC8F943-A580-48C4-B202-3330FBF575C2}"/>
              </a:ext>
            </a:extLst>
          </p:cNvPr>
          <p:cNvSpPr/>
          <p:nvPr userDrawn="1"/>
        </p:nvSpPr>
        <p:spPr>
          <a:xfrm>
            <a:off x="0" y="1929620"/>
            <a:ext cx="10179050" cy="31333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9E428448-A343-4B67-AAED-C34141CE50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02" y="290286"/>
            <a:ext cx="2410895" cy="1432890"/>
          </a:xfrm>
          <a:prstGeom prst="rect">
            <a:avLst/>
          </a:prstGeom>
        </p:spPr>
      </p:pic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8293097D-B240-4566-BC8C-884DDBA4B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00" y="2193858"/>
            <a:ext cx="7726951" cy="175977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TUTAJ UMIEŚĆ TYTUŁ PREZENTACJI</a:t>
            </a:r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11520BC7-3A3B-43B6-B8E9-62633A10AE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4114913"/>
            <a:ext cx="8139113" cy="5352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Tutaj wpisz podtytuł swojej prezentacji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4BF56547-4C8B-4E97-9DC1-65568B3A252C}"/>
              </a:ext>
            </a:extLst>
          </p:cNvPr>
          <p:cNvCxnSpPr/>
          <p:nvPr userDrawn="1"/>
        </p:nvCxnSpPr>
        <p:spPr>
          <a:xfrm>
            <a:off x="934948" y="3953630"/>
            <a:ext cx="6288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C0659374-0045-443B-9448-E93CF9BF99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0100" y="4793697"/>
            <a:ext cx="1874356" cy="183940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0" cmpd="sng">
            <a:solidFill>
              <a:schemeClr val="bg1"/>
            </a:solidFill>
          </a:ln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zdjęcie prelegenta</a:t>
            </a:r>
          </a:p>
        </p:txBody>
      </p: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F53153CB-947E-4172-A619-4E2D33EA70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4447" y="5363169"/>
            <a:ext cx="2882453" cy="350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Imię i nazwisko prelegenta</a:t>
            </a:r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DC12FF74-B5DE-435B-9CE6-99A5D184AD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2" y="1582220"/>
            <a:ext cx="3062288" cy="347400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Miejsce i data prezentacji</a:t>
            </a: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id="{E3B46EF3-EA30-45A7-8E7E-A071E78FE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4447" y="5729964"/>
            <a:ext cx="2882453" cy="30406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07084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4E9730-DAD6-47D4-B726-F6D08AC1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53E748B-33F9-4E01-873E-6CA0859C0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CE2E85-33F3-4EAC-9C01-16BB55A8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AEF567-32DE-4140-AE3A-F7871BF2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70EBF9-F53A-4807-9EC6-9DFF14D1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504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3449994-92AB-420A-A0AA-5E1C66E4A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92EF9E3-0B99-4108-9EA4-16AB63C26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CB8DE6-EC7B-410F-83A4-AD58119C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D653B7-AA09-4B9F-8140-4479CFD7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36C936-553D-4D75-B7E1-B479AF66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41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8316E-BA75-470A-88C2-1584789EE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cumin Pro Condensed" panose="020B0506020202020204" pitchFamily="34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213B604-C9AD-4950-B699-7B6309212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cumin Pro Condensed" panose="020B0506020202020204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0802B6-BDC1-44DF-B494-5088F3B9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cumin Pro Condensed" panose="020B0506020202020204" pitchFamily="34" charset="-18"/>
              </a:defRPr>
            </a:lvl1pPr>
          </a:lstStyle>
          <a:p>
            <a:fld id="{913B3FA7-2058-453F-839B-1E43BE9A83BE}" type="datetimeFigureOut">
              <a:rPr lang="pl-PL" smtClean="0"/>
              <a:pPr/>
              <a:t>2019-09-26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EB985C-1E1B-45C2-A354-6EB8044E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cumin Pro Condensed" panose="020B0506020202020204" pitchFamily="34" charset="-18"/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A2224A-D4EB-4CD8-8D12-87D10313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cumin Pro Condensed" panose="020B0506020202020204" pitchFamily="34" charset="-18"/>
              </a:defRPr>
            </a:lvl1pPr>
          </a:lstStyle>
          <a:p>
            <a:fld id="{CF4CF2A9-C028-4852-BF7A-8B25B2CBF3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80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37B924-D225-4019-B6CC-16B67D2DA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0278" y="168275"/>
            <a:ext cx="10515600" cy="721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pl-PL" dirty="0"/>
              <a:t>KLIKNIJ, ABY DODAĆ TYTUŁ SLAJDU</a:t>
            </a:r>
          </a:p>
        </p:txBody>
      </p:sp>
      <p:sp>
        <p:nvSpPr>
          <p:cNvPr id="64" name="Symbol zastępczy tekstu 63">
            <a:extLst>
              <a:ext uri="{FF2B5EF4-FFF2-40B4-BE49-F238E27FC236}">
                <a16:creationId xmlns:a16="http://schemas.microsoft.com/office/drawing/2014/main" id="{9AF6D4C1-F918-47D2-AEF9-F6C9E4BA5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288" y="1346400"/>
            <a:ext cx="7951787" cy="4086225"/>
          </a:xfrm>
        </p:spPr>
        <p:txBody>
          <a:bodyPr/>
          <a:lstStyle>
            <a:lvl1pPr marL="361950" indent="-361950"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922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>
            <a:extLst>
              <a:ext uri="{FF2B5EF4-FFF2-40B4-BE49-F238E27FC236}">
                <a16:creationId xmlns:a16="http://schemas.microsoft.com/office/drawing/2014/main" id="{8D992AAA-4A60-4F3F-A8B5-88853E1FDA5A}"/>
              </a:ext>
            </a:extLst>
          </p:cNvPr>
          <p:cNvSpPr/>
          <p:nvPr userDrawn="1"/>
        </p:nvSpPr>
        <p:spPr>
          <a:xfrm>
            <a:off x="0" y="4345969"/>
            <a:ext cx="12192000" cy="25399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C10818C0-A87A-497A-A573-6F09BDC6E190}"/>
              </a:ext>
            </a:extLst>
          </p:cNvPr>
          <p:cNvSpPr/>
          <p:nvPr userDrawn="1"/>
        </p:nvSpPr>
        <p:spPr>
          <a:xfrm>
            <a:off x="2209300" y="584214"/>
            <a:ext cx="3819472" cy="92101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215D6E6-CB43-4B98-ADB2-9AEA8B0711C9}"/>
              </a:ext>
            </a:extLst>
          </p:cNvPr>
          <p:cNvSpPr/>
          <p:nvPr userDrawn="1"/>
        </p:nvSpPr>
        <p:spPr>
          <a:xfrm>
            <a:off x="0" y="1683624"/>
            <a:ext cx="10179050" cy="1432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42E47BE0-D6B6-4AB2-90EB-F6166BAA4F5F}"/>
              </a:ext>
            </a:extLst>
          </p:cNvPr>
          <p:cNvGrpSpPr/>
          <p:nvPr userDrawn="1"/>
        </p:nvGrpSpPr>
        <p:grpSpPr>
          <a:xfrm>
            <a:off x="534704" y="4864068"/>
            <a:ext cx="2530114" cy="1503746"/>
            <a:chOff x="277936" y="3141526"/>
            <a:chExt cx="3069651" cy="1824414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C8988349-773A-4D47-B179-F356F945F103}"/>
                </a:ext>
              </a:extLst>
            </p:cNvPr>
            <p:cNvSpPr/>
            <p:nvPr userDrawn="1"/>
          </p:nvSpPr>
          <p:spPr>
            <a:xfrm>
              <a:off x="384425" y="3235069"/>
              <a:ext cx="2835667" cy="160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C662E3FE-FCF9-4EAD-961F-DD425E2EA8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7936" y="3141526"/>
              <a:ext cx="3069651" cy="1824414"/>
            </a:xfrm>
            <a:prstGeom prst="rect">
              <a:avLst/>
            </a:prstGeom>
          </p:spPr>
        </p:pic>
      </p:grpSp>
      <p:sp>
        <p:nvSpPr>
          <p:cNvPr id="8" name="Symbol zastępczy tekstu 16">
            <a:extLst>
              <a:ext uri="{FF2B5EF4-FFF2-40B4-BE49-F238E27FC236}">
                <a16:creationId xmlns:a16="http://schemas.microsoft.com/office/drawing/2014/main" id="{9293C951-CED0-4B1B-859C-F8FC400FF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00" y="2084287"/>
            <a:ext cx="7726951" cy="1031893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DZIĘKUJĘ ZA UWAGĘ!</a:t>
            </a:r>
          </a:p>
        </p:txBody>
      </p:sp>
      <p:sp>
        <p:nvSpPr>
          <p:cNvPr id="9" name="Symbol zastępczy obrazu 24">
            <a:extLst>
              <a:ext uri="{FF2B5EF4-FFF2-40B4-BE49-F238E27FC236}">
                <a16:creationId xmlns:a16="http://schemas.microsoft.com/office/drawing/2014/main" id="{DF87EC96-B27C-4973-A994-BD6BE038BA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772" y="108453"/>
            <a:ext cx="1874356" cy="183940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0" cmpd="sng">
            <a:solidFill>
              <a:schemeClr val="bg1"/>
            </a:solidFill>
          </a:ln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zdjęcie prelegenta</a:t>
            </a:r>
          </a:p>
        </p:txBody>
      </p:sp>
      <p:sp>
        <p:nvSpPr>
          <p:cNvPr id="10" name="Symbol zastępczy tekstu 26">
            <a:extLst>
              <a:ext uri="{FF2B5EF4-FFF2-40B4-BE49-F238E27FC236}">
                <a16:creationId xmlns:a16="http://schemas.microsoft.com/office/drawing/2014/main" id="{AE343471-B29A-4F0A-82C3-A9AAD4E1E9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0119" y="677925"/>
            <a:ext cx="2882453" cy="350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Imię i nazwisko prelegenta</a:t>
            </a:r>
          </a:p>
        </p:txBody>
      </p:sp>
      <p:sp>
        <p:nvSpPr>
          <p:cNvPr id="11" name="Symbol zastępczy tekstu 34">
            <a:extLst>
              <a:ext uri="{FF2B5EF4-FFF2-40B4-BE49-F238E27FC236}">
                <a16:creationId xmlns:a16="http://schemas.microsoft.com/office/drawing/2014/main" id="{BD0C83CC-A02D-4B53-AF01-15B5B9CFFB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0119" y="1044720"/>
            <a:ext cx="2882453" cy="30406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E-mail</a:t>
            </a:r>
          </a:p>
        </p:txBody>
      </p:sp>
      <p:pic>
        <p:nvPicPr>
          <p:cNvPr id="25" name="Grafika 24">
            <a:extLst>
              <a:ext uri="{FF2B5EF4-FFF2-40B4-BE49-F238E27FC236}">
                <a16:creationId xmlns:a16="http://schemas.microsoft.com/office/drawing/2014/main" id="{10D55219-A5C7-43DD-BA6E-3D84F59381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0761" y="4933408"/>
            <a:ext cx="589266" cy="58926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4DF3F8-1B84-4B11-B48F-38E761C44E76}"/>
              </a:ext>
            </a:extLst>
          </p:cNvPr>
          <p:cNvSpPr txBox="1"/>
          <p:nvPr userDrawn="1"/>
        </p:nvSpPr>
        <p:spPr>
          <a:xfrm>
            <a:off x="3814194" y="5680857"/>
            <a:ext cx="1400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ul. Herbaciana 9</a:t>
            </a:r>
          </a:p>
          <a:p>
            <a:pPr algn="ctr"/>
            <a:r>
              <a:rPr lang="pl-PL" dirty="0"/>
              <a:t>05-816 </a:t>
            </a:r>
            <a:r>
              <a:rPr lang="pl-PL" dirty="0" err="1"/>
              <a:t>Reguly</a:t>
            </a:r>
            <a:endParaRPr lang="pl-PL" dirty="0"/>
          </a:p>
          <a:p>
            <a:pPr algn="ctr"/>
            <a:r>
              <a:rPr lang="pl-PL" dirty="0"/>
              <a:t>POLAND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4FD5F53-5267-4BFB-BA20-B226E86A1376}"/>
              </a:ext>
            </a:extLst>
          </p:cNvPr>
          <p:cNvSpPr txBox="1"/>
          <p:nvPr userDrawn="1"/>
        </p:nvSpPr>
        <p:spPr>
          <a:xfrm>
            <a:off x="6221048" y="5680857"/>
            <a:ext cx="196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tel.: +48 22 753 61 30</a:t>
            </a:r>
          </a:p>
          <a:p>
            <a:pPr algn="ctr"/>
            <a:r>
              <a:rPr lang="pl-PL" dirty="0"/>
              <a:t>Fax: +48 22 753 61 35</a:t>
            </a:r>
          </a:p>
          <a:p>
            <a:pPr algn="ctr"/>
            <a:r>
              <a:rPr lang="pl-PL" dirty="0"/>
              <a:t>e-mail:  info@label.pl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E503BE1-36B4-4D6A-929D-97F816B24A29}"/>
              </a:ext>
            </a:extLst>
          </p:cNvPr>
          <p:cNvSpPr txBox="1"/>
          <p:nvPr userDrawn="1"/>
        </p:nvSpPr>
        <p:spPr>
          <a:xfrm>
            <a:off x="9127183" y="5680857"/>
            <a:ext cx="181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hlinkClick r:id="rId7"/>
              </a:rPr>
              <a:t>www.label.pl</a:t>
            </a:r>
            <a:endParaRPr lang="pl-PL" dirty="0"/>
          </a:p>
          <a:p>
            <a:pPr algn="ctr"/>
            <a:r>
              <a:rPr lang="pl-PL" dirty="0">
                <a:hlinkClick r:id="rId8"/>
              </a:rPr>
              <a:t>www.meteo.com.pl</a:t>
            </a:r>
            <a:endParaRPr lang="pl-PL" dirty="0"/>
          </a:p>
          <a:p>
            <a:pPr algn="ctr"/>
            <a:r>
              <a:rPr lang="pl-PL" dirty="0">
                <a:hlinkClick r:id="rId9"/>
              </a:rPr>
              <a:t>climateloggers.com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D7E92030-A18E-424F-9670-1A557D35A5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9589" y="4802307"/>
            <a:ext cx="515024" cy="515024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A9C31927-5337-43B7-B25F-0E4C8ECB057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96966" y="4998125"/>
            <a:ext cx="515024" cy="515024"/>
          </a:xfrm>
          <a:prstGeom prst="rect">
            <a:avLst/>
          </a:prstGeom>
        </p:spPr>
      </p:pic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061DBA4D-B8F2-4C75-8869-F03D35E0D533}"/>
              </a:ext>
            </a:extLst>
          </p:cNvPr>
          <p:cNvSpPr/>
          <p:nvPr/>
        </p:nvSpPr>
        <p:spPr>
          <a:xfrm>
            <a:off x="9773386" y="4802307"/>
            <a:ext cx="682052" cy="682052"/>
          </a:xfrm>
          <a:custGeom>
            <a:avLst/>
            <a:gdLst>
              <a:gd name="connsiteX0" fmla="*/ 629086 w 682052"/>
              <a:gd name="connsiteY0" fmla="*/ 309049 h 682052"/>
              <a:gd name="connsiteX1" fmla="*/ 501040 w 682052"/>
              <a:gd name="connsiteY1" fmla="*/ 437052 h 682052"/>
              <a:gd name="connsiteX2" fmla="*/ 245041 w 682052"/>
              <a:gd name="connsiteY2" fmla="*/ 437052 h 682052"/>
              <a:gd name="connsiteX3" fmla="*/ 217548 w 682052"/>
              <a:gd name="connsiteY3" fmla="*/ 400540 h 682052"/>
              <a:gd name="connsiteX4" fmla="*/ 277044 w 682052"/>
              <a:gd name="connsiteY4" fmla="*/ 341049 h 682052"/>
              <a:gd name="connsiteX5" fmla="*/ 286701 w 682052"/>
              <a:gd name="connsiteY5" fmla="*/ 334637 h 682052"/>
              <a:gd name="connsiteX6" fmla="*/ 309046 w 682052"/>
              <a:gd name="connsiteY6" fmla="*/ 373047 h 682052"/>
              <a:gd name="connsiteX7" fmla="*/ 437042 w 682052"/>
              <a:gd name="connsiteY7" fmla="*/ 373047 h 682052"/>
              <a:gd name="connsiteX8" fmla="*/ 565047 w 682052"/>
              <a:gd name="connsiteY8" fmla="*/ 245047 h 682052"/>
              <a:gd name="connsiteX9" fmla="*/ 565047 w 682052"/>
              <a:gd name="connsiteY9" fmla="*/ 117022 h 682052"/>
              <a:gd name="connsiteX10" fmla="*/ 437042 w 682052"/>
              <a:gd name="connsiteY10" fmla="*/ 117022 h 682052"/>
              <a:gd name="connsiteX11" fmla="*/ 391524 w 682052"/>
              <a:gd name="connsiteY11" fmla="*/ 162590 h 682052"/>
              <a:gd name="connsiteX12" fmla="*/ 276048 w 682052"/>
              <a:gd name="connsiteY12" fmla="*/ 150017 h 682052"/>
              <a:gd name="connsiteX13" fmla="*/ 373044 w 682052"/>
              <a:gd name="connsiteY13" fmla="*/ 53024 h 682052"/>
              <a:gd name="connsiteX14" fmla="*/ 629086 w 682052"/>
              <a:gd name="connsiteY14" fmla="*/ 53024 h 682052"/>
              <a:gd name="connsiteX15" fmla="*/ 629086 w 682052"/>
              <a:gd name="connsiteY15" fmla="*/ 309049 h 682052"/>
              <a:gd name="connsiteX16" fmla="*/ 290591 w 682052"/>
              <a:gd name="connsiteY16" fmla="*/ 519530 h 682052"/>
              <a:gd name="connsiteX17" fmla="*/ 245039 w 682052"/>
              <a:gd name="connsiteY17" fmla="*/ 565098 h 682052"/>
              <a:gd name="connsiteX18" fmla="*/ 117020 w 682052"/>
              <a:gd name="connsiteY18" fmla="*/ 565098 h 682052"/>
              <a:gd name="connsiteX19" fmla="*/ 117020 w 682052"/>
              <a:gd name="connsiteY19" fmla="*/ 437052 h 682052"/>
              <a:gd name="connsiteX20" fmla="*/ 245039 w 682052"/>
              <a:gd name="connsiteY20" fmla="*/ 309049 h 682052"/>
              <a:gd name="connsiteX21" fmla="*/ 373043 w 682052"/>
              <a:gd name="connsiteY21" fmla="*/ 309049 h 682052"/>
              <a:gd name="connsiteX22" fmla="*/ 395409 w 682052"/>
              <a:gd name="connsiteY22" fmla="*/ 347414 h 682052"/>
              <a:gd name="connsiteX23" fmla="*/ 405041 w 682052"/>
              <a:gd name="connsiteY23" fmla="*/ 341047 h 682052"/>
              <a:gd name="connsiteX24" fmla="*/ 464532 w 682052"/>
              <a:gd name="connsiteY24" fmla="*/ 281580 h 682052"/>
              <a:gd name="connsiteX25" fmla="*/ 437039 w 682052"/>
              <a:gd name="connsiteY25" fmla="*/ 245050 h 682052"/>
              <a:gd name="connsiteX26" fmla="*/ 181019 w 682052"/>
              <a:gd name="connsiteY26" fmla="*/ 245050 h 682052"/>
              <a:gd name="connsiteX27" fmla="*/ 53019 w 682052"/>
              <a:gd name="connsiteY27" fmla="*/ 373054 h 682052"/>
              <a:gd name="connsiteX28" fmla="*/ 53019 w 682052"/>
              <a:gd name="connsiteY28" fmla="*/ 629090 h 682052"/>
              <a:gd name="connsiteX29" fmla="*/ 309045 w 682052"/>
              <a:gd name="connsiteY29" fmla="*/ 629090 h 682052"/>
              <a:gd name="connsiteX30" fmla="*/ 406066 w 682052"/>
              <a:gd name="connsiteY30" fmla="*/ 532076 h 682052"/>
              <a:gd name="connsiteX31" fmla="*/ 290591 w 682052"/>
              <a:gd name="connsiteY31" fmla="*/ 519530 h 6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052" h="682052">
                <a:moveTo>
                  <a:pt x="629086" y="309049"/>
                </a:moveTo>
                <a:lnTo>
                  <a:pt x="501040" y="437052"/>
                </a:lnTo>
                <a:cubicBezTo>
                  <a:pt x="430370" y="507765"/>
                  <a:pt x="315724" y="507765"/>
                  <a:pt x="245041" y="437052"/>
                </a:cubicBezTo>
                <a:cubicBezTo>
                  <a:pt x="233907" y="425950"/>
                  <a:pt x="225197" y="413440"/>
                  <a:pt x="217548" y="400540"/>
                </a:cubicBezTo>
                <a:lnTo>
                  <a:pt x="277044" y="341049"/>
                </a:lnTo>
                <a:cubicBezTo>
                  <a:pt x="279872" y="338197"/>
                  <a:pt x="283364" y="336562"/>
                  <a:pt x="286701" y="334637"/>
                </a:cubicBezTo>
                <a:cubicBezTo>
                  <a:pt x="290815" y="348690"/>
                  <a:pt x="297995" y="361994"/>
                  <a:pt x="309046" y="373047"/>
                </a:cubicBezTo>
                <a:cubicBezTo>
                  <a:pt x="344340" y="408369"/>
                  <a:pt x="401770" y="408320"/>
                  <a:pt x="437042" y="373047"/>
                </a:cubicBezTo>
                <a:lnTo>
                  <a:pt x="565047" y="245047"/>
                </a:lnTo>
                <a:cubicBezTo>
                  <a:pt x="600368" y="209729"/>
                  <a:pt x="600368" y="152313"/>
                  <a:pt x="565047" y="117022"/>
                </a:cubicBezTo>
                <a:cubicBezTo>
                  <a:pt x="529773" y="81732"/>
                  <a:pt x="472358" y="81732"/>
                  <a:pt x="437042" y="117022"/>
                </a:cubicBezTo>
                <a:lnTo>
                  <a:pt x="391524" y="162590"/>
                </a:lnTo>
                <a:cubicBezTo>
                  <a:pt x="354586" y="148207"/>
                  <a:pt x="314789" y="144340"/>
                  <a:pt x="276048" y="150017"/>
                </a:cubicBezTo>
                <a:lnTo>
                  <a:pt x="373044" y="53024"/>
                </a:lnTo>
                <a:cubicBezTo>
                  <a:pt x="443757" y="-17675"/>
                  <a:pt x="558373" y="-17675"/>
                  <a:pt x="629086" y="53024"/>
                </a:cubicBezTo>
                <a:cubicBezTo>
                  <a:pt x="699764" y="123720"/>
                  <a:pt x="699764" y="238354"/>
                  <a:pt x="629086" y="309049"/>
                </a:cubicBezTo>
                <a:close/>
                <a:moveTo>
                  <a:pt x="290591" y="519530"/>
                </a:moveTo>
                <a:lnTo>
                  <a:pt x="245039" y="565098"/>
                </a:lnTo>
                <a:cubicBezTo>
                  <a:pt x="209749" y="600370"/>
                  <a:pt x="152316" y="600370"/>
                  <a:pt x="117020" y="565098"/>
                </a:cubicBezTo>
                <a:cubicBezTo>
                  <a:pt x="81726" y="529776"/>
                  <a:pt x="81726" y="472359"/>
                  <a:pt x="117020" y="437052"/>
                </a:cubicBezTo>
                <a:lnTo>
                  <a:pt x="245039" y="309049"/>
                </a:lnTo>
                <a:cubicBezTo>
                  <a:pt x="280358" y="273735"/>
                  <a:pt x="337752" y="273735"/>
                  <a:pt x="373043" y="309049"/>
                </a:cubicBezTo>
                <a:cubicBezTo>
                  <a:pt x="384069" y="320078"/>
                  <a:pt x="391257" y="333379"/>
                  <a:pt x="395409" y="347414"/>
                </a:cubicBezTo>
                <a:cubicBezTo>
                  <a:pt x="398765" y="345463"/>
                  <a:pt x="402214" y="343878"/>
                  <a:pt x="405041" y="341047"/>
                </a:cubicBezTo>
                <a:lnTo>
                  <a:pt x="464532" y="281580"/>
                </a:lnTo>
                <a:cubicBezTo>
                  <a:pt x="456932" y="268629"/>
                  <a:pt x="448178" y="256164"/>
                  <a:pt x="437039" y="245050"/>
                </a:cubicBezTo>
                <a:cubicBezTo>
                  <a:pt x="366375" y="174350"/>
                  <a:pt x="251718" y="174350"/>
                  <a:pt x="181019" y="245050"/>
                </a:cubicBezTo>
                <a:lnTo>
                  <a:pt x="53019" y="373054"/>
                </a:lnTo>
                <a:cubicBezTo>
                  <a:pt x="-17673" y="443774"/>
                  <a:pt x="-17673" y="558376"/>
                  <a:pt x="53019" y="629090"/>
                </a:cubicBezTo>
                <a:cubicBezTo>
                  <a:pt x="123718" y="699766"/>
                  <a:pt x="238347" y="699766"/>
                  <a:pt x="309045" y="629090"/>
                </a:cubicBezTo>
                <a:lnTo>
                  <a:pt x="406066" y="532076"/>
                </a:lnTo>
                <a:cubicBezTo>
                  <a:pt x="367304" y="537786"/>
                  <a:pt x="327498" y="533886"/>
                  <a:pt x="290591" y="519530"/>
                </a:cubicBezTo>
                <a:close/>
              </a:path>
            </a:pathLst>
          </a:custGeom>
          <a:solidFill>
            <a:schemeClr val="accent4"/>
          </a:solidFill>
          <a:ln w="148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015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E66790-9BFE-4A52-BD19-E753CF20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665C90-C317-4D1B-83AE-C8141D239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0294E5-1DC7-4610-AEA8-CF36231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B7BB7C-54A3-496C-B9BE-DACAFD12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93C143-B582-4810-95BE-27CA2D33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33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0DB313-B2CE-4DE4-908F-5C7254F0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8E0FDF-C32D-4CC5-9A9A-D363072D7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1F06CA-712E-482E-8A40-4716DECB6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84374C-1DCC-4B34-BF94-AB07E279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C13ABD4-4CAD-44F8-B449-DD1ED6CE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AB47F76-F074-4029-A1CB-2E00EC9E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20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DCAF5C-AE84-4F14-9ADA-A283998F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5D1133-A343-49C9-ABD2-B6D0777F8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5CA70A3-20CD-4EEB-98EA-B8F5F6D7C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32787A3-98C4-4C43-A7E5-D1DCF46F4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13BD31-2B78-4FD3-9DA3-6151B9D72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439C81C-41EE-4D25-8811-282C752A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E95339D-9884-465D-A1CE-A5FB6999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5F7E72-67C1-4DFD-B896-C704DFAE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81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89DED-1F45-4C5E-9C6B-A3301951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82E7A44-B7C0-4A38-B589-34732D91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078BF81-413E-4525-A17C-502F4BC4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2756517-9A2A-47FB-9DDA-E367EEA4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744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73EFC-D144-4CC5-95B2-52F79088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D3EE1B-CEF3-41FF-80CC-DDB6AE9E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C2A3AF-D3A9-444D-8E05-14CE673C9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6057C1-DA26-4418-BE6B-4935376E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80AC09-BBFA-4516-80B4-5923D6D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391537A-1121-4A44-9C91-E30F79C4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507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6F646C-938D-411E-BF65-877A1C17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D4C435C-88D4-413B-8286-EB97675D9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804902-EE81-4B2D-9007-487CE035A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A7C0B8-7AC1-4130-9321-BB2A54B2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648280-025B-4D8E-8E60-289665A5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AA5E62-675B-4455-AC1A-84506F97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5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792CD11-250E-4C3E-8EA9-06F990EB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10515600" cy="72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DODAĆ TYTUŁ SLAJDU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5ECCA1-9115-47B5-BCA2-2ED4D6520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278" y="1346993"/>
            <a:ext cx="86993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D52AF3-B53E-4818-B45E-B1B9FB9CB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EACD0-FBA0-43B1-B704-F1BCA2FE9DF5}" type="datetimeFigureOut">
              <a:rPr lang="pl-PL" smtClean="0"/>
              <a:t>2019-09-26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189FD6-D84B-473E-A83F-7835F6766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8FC19F-11CB-45F5-B953-EAE4C826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0DBD-BB4F-42E7-8184-ABF20B581D09}" type="slidenum">
              <a:rPr lang="pl-PL" smtClean="0"/>
              <a:t>‹#›</a:t>
            </a:fld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5E491FC-8BF9-457D-B9AE-769858F5D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grpSp>
        <p:nvGrpSpPr>
          <p:cNvPr id="30" name="Grupa 29">
            <a:extLst>
              <a:ext uri="{FF2B5EF4-FFF2-40B4-BE49-F238E27FC236}">
                <a16:creationId xmlns:a16="http://schemas.microsoft.com/office/drawing/2014/main" id="{5AB917B4-1FCC-4EA0-BCEE-74FEA5F35778}"/>
              </a:ext>
            </a:extLst>
          </p:cNvPr>
          <p:cNvGrpSpPr/>
          <p:nvPr userDrawn="1"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BBFBF4F-9447-43F1-800C-3FA22536027A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2" name="Grafika 31">
              <a:extLst>
                <a:ext uri="{FF2B5EF4-FFF2-40B4-BE49-F238E27FC236}">
                  <a16:creationId xmlns:a16="http://schemas.microsoft.com/office/drawing/2014/main" id="{71A68326-F48C-4C2E-BDDD-ED373B9DAE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sp>
        <p:nvSpPr>
          <p:cNvPr id="33" name="Prostokąt 32">
            <a:extLst>
              <a:ext uri="{FF2B5EF4-FFF2-40B4-BE49-F238E27FC236}">
                <a16:creationId xmlns:a16="http://schemas.microsoft.com/office/drawing/2014/main" id="{1698BC1C-AF38-4BC1-B9CC-9C70D2CD0EA9}"/>
              </a:ext>
            </a:extLst>
          </p:cNvPr>
          <p:cNvSpPr/>
          <p:nvPr userDrawn="1"/>
        </p:nvSpPr>
        <p:spPr>
          <a:xfrm>
            <a:off x="668356" y="883919"/>
            <a:ext cx="7136097" cy="53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CEB33EE-4FED-4E9B-914B-59522CEF5F23}"/>
              </a:ext>
            </a:extLst>
          </p:cNvPr>
          <p:cNvGrpSpPr/>
          <p:nvPr userDrawn="1"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2496FB63-98C5-4D5E-B650-6ABF3B1C2E47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B40763DA-F879-427A-A112-186E544C7B88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C982168-5B82-43A2-BB28-F7ABEB7EB85D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EB6B5BD2-52D5-45CF-BC3E-BB4122B99C9B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FB28E38D-5618-4AFB-9B5E-2E9F3C4850A4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73166785-25A0-49B4-AF31-61B129240E49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2CF84C62-9BC8-45C0-A269-24955D6AE491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76A26133-7038-4771-8954-457C98ABEB51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DFF179AA-CA11-43E3-A783-CD909F7088B3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59061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50" indent="-266700" algn="l" defTabSz="914400" rtl="0" eaLnBrk="1" latinLnBrk="0" hangingPunct="1">
        <a:lnSpc>
          <a:spcPct val="90000"/>
        </a:lnSpc>
        <a:spcBef>
          <a:spcPts val="500"/>
        </a:spcBef>
        <a:buClrTx/>
        <a:buSzPct val="11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pl-PL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://www.label.pl/po/reflista.html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image" Target="../media/image42.tiff"/><Relationship Id="rId16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.svg"/><Relationship Id="rId15" Type="http://schemas.openxmlformats.org/officeDocument/2006/relationships/image" Target="../media/image52.sv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47.sv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mateloggers.com/" TargetMode="External"/><Relationship Id="rId3" Type="http://schemas.openxmlformats.org/officeDocument/2006/relationships/image" Target="../media/image5.svg"/><Relationship Id="rId7" Type="http://schemas.openxmlformats.org/officeDocument/2006/relationships/hyperlink" Target="http://www.meteo.com.pl/" TargetMode="External"/><Relationship Id="rId12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abel.pl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tiff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tiff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a 38">
            <a:extLst>
              <a:ext uri="{FF2B5EF4-FFF2-40B4-BE49-F238E27FC236}">
                <a16:creationId xmlns:a16="http://schemas.microsoft.com/office/drawing/2014/main" id="{4FCC7B2D-9180-4BA8-BCB9-4759F5538417}"/>
              </a:ext>
            </a:extLst>
          </p:cNvPr>
          <p:cNvGrpSpPr/>
          <p:nvPr/>
        </p:nvGrpSpPr>
        <p:grpSpPr>
          <a:xfrm>
            <a:off x="3702653" y="2135597"/>
            <a:ext cx="4848225" cy="2562225"/>
            <a:chOff x="3707225" y="2168843"/>
            <a:chExt cx="4848225" cy="2562225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62ACA1D7-3B80-432F-AF45-03334D8D8455}"/>
                </a:ext>
              </a:extLst>
            </p:cNvPr>
            <p:cNvSpPr/>
            <p:nvPr/>
          </p:nvSpPr>
          <p:spPr>
            <a:xfrm>
              <a:off x="3721703" y="2183321"/>
              <a:ext cx="4810125" cy="2533650"/>
            </a:xfrm>
            <a:custGeom>
              <a:avLst/>
              <a:gdLst>
                <a:gd name="connsiteX0" fmla="*/ 4067175 w 4810125"/>
                <a:gd name="connsiteY0" fmla="*/ 0 h 2533650"/>
                <a:gd name="connsiteX1" fmla="*/ 4481036 w 4810125"/>
                <a:gd name="connsiteY1" fmla="*/ 0 h 2533650"/>
                <a:gd name="connsiteX2" fmla="*/ 4481036 w 4810125"/>
                <a:gd name="connsiteY2" fmla="*/ 2051399 h 2533650"/>
                <a:gd name="connsiteX3" fmla="*/ 4819269 w 4810125"/>
                <a:gd name="connsiteY3" fmla="*/ 2051399 h 2533650"/>
                <a:gd name="connsiteX4" fmla="*/ 4819269 w 4810125"/>
                <a:gd name="connsiteY4" fmla="*/ 2536412 h 2533650"/>
                <a:gd name="connsiteX5" fmla="*/ 4067270 w 4810125"/>
                <a:gd name="connsiteY5" fmla="*/ 2536412 h 2533650"/>
                <a:gd name="connsiteX6" fmla="*/ 4067270 w 4810125"/>
                <a:gd name="connsiteY6" fmla="*/ 0 h 2533650"/>
                <a:gd name="connsiteX7" fmla="*/ 3991547 w 4810125"/>
                <a:gd name="connsiteY7" fmla="*/ 2536508 h 2533650"/>
                <a:gd name="connsiteX8" fmla="*/ 3991547 w 4810125"/>
                <a:gd name="connsiteY8" fmla="*/ 2536508 h 2533650"/>
                <a:gd name="connsiteX9" fmla="*/ 3991547 w 4810125"/>
                <a:gd name="connsiteY9" fmla="*/ 2536508 h 2533650"/>
                <a:gd name="connsiteX10" fmla="*/ 3261741 w 4810125"/>
                <a:gd name="connsiteY10" fmla="*/ 2536508 h 2533650"/>
                <a:gd name="connsiteX11" fmla="*/ 3261741 w 4810125"/>
                <a:gd name="connsiteY11" fmla="*/ 2051495 h 2533650"/>
                <a:gd name="connsiteX12" fmla="*/ 3261741 w 4810125"/>
                <a:gd name="connsiteY12" fmla="*/ 0 h 2533650"/>
                <a:gd name="connsiteX13" fmla="*/ 3991547 w 4810125"/>
                <a:gd name="connsiteY13" fmla="*/ 0 h 2533650"/>
                <a:gd name="connsiteX14" fmla="*/ 3991547 w 4810125"/>
                <a:gd name="connsiteY14" fmla="*/ 498348 h 2533650"/>
                <a:gd name="connsiteX15" fmla="*/ 3675602 w 4810125"/>
                <a:gd name="connsiteY15" fmla="*/ 498348 h 2533650"/>
                <a:gd name="connsiteX16" fmla="*/ 3675602 w 4810125"/>
                <a:gd name="connsiteY16" fmla="*/ 952214 h 2533650"/>
                <a:gd name="connsiteX17" fmla="*/ 3933730 w 4810125"/>
                <a:gd name="connsiteY17" fmla="*/ 952214 h 2533650"/>
                <a:gd name="connsiteX18" fmla="*/ 3933730 w 4810125"/>
                <a:gd name="connsiteY18" fmla="*/ 1450562 h 2533650"/>
                <a:gd name="connsiteX19" fmla="*/ 3675602 w 4810125"/>
                <a:gd name="connsiteY19" fmla="*/ 1450562 h 2533650"/>
                <a:gd name="connsiteX20" fmla="*/ 3675602 w 4810125"/>
                <a:gd name="connsiteY20" fmla="*/ 2051304 h 2533650"/>
                <a:gd name="connsiteX21" fmla="*/ 3991547 w 4810125"/>
                <a:gd name="connsiteY21" fmla="*/ 2051304 h 2533650"/>
                <a:gd name="connsiteX22" fmla="*/ 3991547 w 4810125"/>
                <a:gd name="connsiteY22" fmla="*/ 2536508 h 2533650"/>
                <a:gd name="connsiteX23" fmla="*/ 2754440 w 4810125"/>
                <a:gd name="connsiteY23" fmla="*/ 1085850 h 2533650"/>
                <a:gd name="connsiteX24" fmla="*/ 2754440 w 4810125"/>
                <a:gd name="connsiteY24" fmla="*/ 1085850 h 2533650"/>
                <a:gd name="connsiteX25" fmla="*/ 2754440 w 4810125"/>
                <a:gd name="connsiteY25" fmla="*/ 1085850 h 2533650"/>
                <a:gd name="connsiteX26" fmla="*/ 3194971 w 4810125"/>
                <a:gd name="connsiteY26" fmla="*/ 1085850 h 2533650"/>
                <a:gd name="connsiteX27" fmla="*/ 3194971 w 4810125"/>
                <a:gd name="connsiteY27" fmla="*/ 1441799 h 2533650"/>
                <a:gd name="connsiteX28" fmla="*/ 2754440 w 4810125"/>
                <a:gd name="connsiteY28" fmla="*/ 1441799 h 2533650"/>
                <a:gd name="connsiteX29" fmla="*/ 2754440 w 4810125"/>
                <a:gd name="connsiteY29" fmla="*/ 1085850 h 2533650"/>
                <a:gd name="connsiteX30" fmla="*/ 2167033 w 4810125"/>
                <a:gd name="connsiteY30" fmla="*/ 1513046 h 2533650"/>
                <a:gd name="connsiteX31" fmla="*/ 2167033 w 4810125"/>
                <a:gd name="connsiteY31" fmla="*/ 1513046 h 2533650"/>
                <a:gd name="connsiteX32" fmla="*/ 2167033 w 4810125"/>
                <a:gd name="connsiteY32" fmla="*/ 1513046 h 2533650"/>
                <a:gd name="connsiteX33" fmla="*/ 2327243 w 4810125"/>
                <a:gd name="connsiteY33" fmla="*/ 1513046 h 2533650"/>
                <a:gd name="connsiteX34" fmla="*/ 2327243 w 4810125"/>
                <a:gd name="connsiteY34" fmla="*/ 2060353 h 2533650"/>
                <a:gd name="connsiteX35" fmla="*/ 2167033 w 4810125"/>
                <a:gd name="connsiteY35" fmla="*/ 2060353 h 2533650"/>
                <a:gd name="connsiteX36" fmla="*/ 2167033 w 4810125"/>
                <a:gd name="connsiteY36" fmla="*/ 1513046 h 2533650"/>
                <a:gd name="connsiteX37" fmla="*/ 2167033 w 4810125"/>
                <a:gd name="connsiteY37" fmla="*/ 493967 h 2533650"/>
                <a:gd name="connsiteX38" fmla="*/ 2167033 w 4810125"/>
                <a:gd name="connsiteY38" fmla="*/ 493967 h 2533650"/>
                <a:gd name="connsiteX39" fmla="*/ 2167033 w 4810125"/>
                <a:gd name="connsiteY39" fmla="*/ 493967 h 2533650"/>
                <a:gd name="connsiteX40" fmla="*/ 2327243 w 4810125"/>
                <a:gd name="connsiteY40" fmla="*/ 493967 h 2533650"/>
                <a:gd name="connsiteX41" fmla="*/ 2327243 w 4810125"/>
                <a:gd name="connsiteY41" fmla="*/ 1032415 h 2533650"/>
                <a:gd name="connsiteX42" fmla="*/ 2167033 w 4810125"/>
                <a:gd name="connsiteY42" fmla="*/ 1032415 h 2533650"/>
                <a:gd name="connsiteX43" fmla="*/ 2167033 w 4810125"/>
                <a:gd name="connsiteY43" fmla="*/ 493967 h 2533650"/>
                <a:gd name="connsiteX44" fmla="*/ 1775460 w 4810125"/>
                <a:gd name="connsiteY44" fmla="*/ 0 h 2533650"/>
                <a:gd name="connsiteX45" fmla="*/ 1775460 w 4810125"/>
                <a:gd name="connsiteY45" fmla="*/ 0 h 2533650"/>
                <a:gd name="connsiteX46" fmla="*/ 1775460 w 4810125"/>
                <a:gd name="connsiteY46" fmla="*/ 0 h 2533650"/>
                <a:gd name="connsiteX47" fmla="*/ 2469642 w 4810125"/>
                <a:gd name="connsiteY47" fmla="*/ 0 h 2533650"/>
                <a:gd name="connsiteX48" fmla="*/ 2705481 w 4810125"/>
                <a:gd name="connsiteY48" fmla="*/ 347091 h 2533650"/>
                <a:gd name="connsiteX49" fmla="*/ 2705481 w 4810125"/>
                <a:gd name="connsiteY49" fmla="*/ 1032415 h 2533650"/>
                <a:gd name="connsiteX50" fmla="*/ 2505266 w 4810125"/>
                <a:gd name="connsiteY50" fmla="*/ 1241584 h 2533650"/>
                <a:gd name="connsiteX51" fmla="*/ 2736628 w 4810125"/>
                <a:gd name="connsiteY51" fmla="*/ 1513046 h 2533650"/>
                <a:gd name="connsiteX52" fmla="*/ 2736628 w 4810125"/>
                <a:gd name="connsiteY52" fmla="*/ 2167223 h 2533650"/>
                <a:gd name="connsiteX53" fmla="*/ 2469642 w 4810125"/>
                <a:gd name="connsiteY53" fmla="*/ 2536603 h 2533650"/>
                <a:gd name="connsiteX54" fmla="*/ 1775460 w 4810125"/>
                <a:gd name="connsiteY54" fmla="*/ 2536603 h 2533650"/>
                <a:gd name="connsiteX55" fmla="*/ 1775460 w 4810125"/>
                <a:gd name="connsiteY55" fmla="*/ 0 h 2533650"/>
                <a:gd name="connsiteX56" fmla="*/ 1116902 w 4810125"/>
                <a:gd name="connsiteY56" fmla="*/ 1575340 h 2533650"/>
                <a:gd name="connsiteX57" fmla="*/ 1116902 w 4810125"/>
                <a:gd name="connsiteY57" fmla="*/ 1575340 h 2533650"/>
                <a:gd name="connsiteX58" fmla="*/ 1116902 w 4810125"/>
                <a:gd name="connsiteY58" fmla="*/ 1575340 h 2533650"/>
                <a:gd name="connsiteX59" fmla="*/ 1303782 w 4810125"/>
                <a:gd name="connsiteY59" fmla="*/ 1575340 h 2533650"/>
                <a:gd name="connsiteX60" fmla="*/ 1237012 w 4810125"/>
                <a:gd name="connsiteY60" fmla="*/ 529590 h 2533650"/>
                <a:gd name="connsiteX61" fmla="*/ 1174718 w 4810125"/>
                <a:gd name="connsiteY61" fmla="*/ 529590 h 2533650"/>
                <a:gd name="connsiteX62" fmla="*/ 1116902 w 4810125"/>
                <a:gd name="connsiteY62" fmla="*/ 1575340 h 2533650"/>
                <a:gd name="connsiteX63" fmla="*/ 921067 w 4810125"/>
                <a:gd name="connsiteY63" fmla="*/ 0 h 2533650"/>
                <a:gd name="connsiteX64" fmla="*/ 921067 w 4810125"/>
                <a:gd name="connsiteY64" fmla="*/ 0 h 2533650"/>
                <a:gd name="connsiteX65" fmla="*/ 921067 w 4810125"/>
                <a:gd name="connsiteY65" fmla="*/ 0 h 2533650"/>
                <a:gd name="connsiteX66" fmla="*/ 1481709 w 4810125"/>
                <a:gd name="connsiteY66" fmla="*/ 0 h 2533650"/>
                <a:gd name="connsiteX67" fmla="*/ 1739837 w 4810125"/>
                <a:gd name="connsiteY67" fmla="*/ 2536412 h 2533650"/>
                <a:gd name="connsiteX68" fmla="*/ 1370457 w 4810125"/>
                <a:gd name="connsiteY68" fmla="*/ 2536412 h 2533650"/>
                <a:gd name="connsiteX69" fmla="*/ 1334833 w 4810125"/>
                <a:gd name="connsiteY69" fmla="*/ 2038064 h 2533650"/>
                <a:gd name="connsiteX70" fmla="*/ 1090136 w 4810125"/>
                <a:gd name="connsiteY70" fmla="*/ 2038064 h 2533650"/>
                <a:gd name="connsiteX71" fmla="*/ 1063466 w 4810125"/>
                <a:gd name="connsiteY71" fmla="*/ 2536412 h 2533650"/>
                <a:gd name="connsiteX72" fmla="*/ 671894 w 4810125"/>
                <a:gd name="connsiteY72" fmla="*/ 2536412 h 2533650"/>
                <a:gd name="connsiteX73" fmla="*/ 921067 w 4810125"/>
                <a:gd name="connsiteY73" fmla="*/ 0 h 2533650"/>
                <a:gd name="connsiteX74" fmla="*/ 0 w 4810125"/>
                <a:gd name="connsiteY74" fmla="*/ 0 h 2533650"/>
                <a:gd name="connsiteX75" fmla="*/ 0 w 4810125"/>
                <a:gd name="connsiteY75" fmla="*/ 0 h 2533650"/>
                <a:gd name="connsiteX76" fmla="*/ 0 w 4810125"/>
                <a:gd name="connsiteY76" fmla="*/ 0 h 2533650"/>
                <a:gd name="connsiteX77" fmla="*/ 400526 w 4810125"/>
                <a:gd name="connsiteY77" fmla="*/ 0 h 2533650"/>
                <a:gd name="connsiteX78" fmla="*/ 400526 w 4810125"/>
                <a:gd name="connsiteY78" fmla="*/ 2046923 h 2533650"/>
                <a:gd name="connsiteX79" fmla="*/ 720947 w 4810125"/>
                <a:gd name="connsiteY79" fmla="*/ 2046923 h 2533650"/>
                <a:gd name="connsiteX80" fmla="*/ 671989 w 4810125"/>
                <a:gd name="connsiteY80" fmla="*/ 2536412 h 2533650"/>
                <a:gd name="connsiteX81" fmla="*/ 0 w 4810125"/>
                <a:gd name="connsiteY81" fmla="*/ 2536412 h 2533650"/>
                <a:gd name="connsiteX82" fmla="*/ 0 w 4810125"/>
                <a:gd name="connsiteY82" fmla="*/ 0 h 253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810125" h="2533650">
                  <a:moveTo>
                    <a:pt x="4067175" y="0"/>
                  </a:moveTo>
                  <a:lnTo>
                    <a:pt x="4481036" y="0"/>
                  </a:lnTo>
                  <a:lnTo>
                    <a:pt x="4481036" y="2051399"/>
                  </a:lnTo>
                  <a:lnTo>
                    <a:pt x="4819269" y="2051399"/>
                  </a:lnTo>
                  <a:lnTo>
                    <a:pt x="4819269" y="2536412"/>
                  </a:lnTo>
                  <a:lnTo>
                    <a:pt x="4067270" y="2536412"/>
                  </a:lnTo>
                  <a:lnTo>
                    <a:pt x="4067270" y="0"/>
                  </a:lnTo>
                  <a:close/>
                  <a:moveTo>
                    <a:pt x="3991547" y="2536508"/>
                  </a:moveTo>
                  <a:lnTo>
                    <a:pt x="3991547" y="2536508"/>
                  </a:lnTo>
                  <a:close/>
                  <a:moveTo>
                    <a:pt x="3991547" y="2536508"/>
                  </a:moveTo>
                  <a:lnTo>
                    <a:pt x="3261741" y="2536508"/>
                  </a:lnTo>
                  <a:lnTo>
                    <a:pt x="3261741" y="2051495"/>
                  </a:lnTo>
                  <a:lnTo>
                    <a:pt x="3261741" y="0"/>
                  </a:lnTo>
                  <a:lnTo>
                    <a:pt x="3991547" y="0"/>
                  </a:lnTo>
                  <a:lnTo>
                    <a:pt x="3991547" y="498348"/>
                  </a:lnTo>
                  <a:lnTo>
                    <a:pt x="3675602" y="498348"/>
                  </a:lnTo>
                  <a:lnTo>
                    <a:pt x="3675602" y="952214"/>
                  </a:lnTo>
                  <a:lnTo>
                    <a:pt x="3933730" y="952214"/>
                  </a:lnTo>
                  <a:lnTo>
                    <a:pt x="3933730" y="1450562"/>
                  </a:lnTo>
                  <a:lnTo>
                    <a:pt x="3675602" y="1450562"/>
                  </a:lnTo>
                  <a:lnTo>
                    <a:pt x="3675602" y="2051304"/>
                  </a:lnTo>
                  <a:lnTo>
                    <a:pt x="3991547" y="2051304"/>
                  </a:lnTo>
                  <a:lnTo>
                    <a:pt x="3991547" y="2536508"/>
                  </a:lnTo>
                  <a:close/>
                  <a:moveTo>
                    <a:pt x="2754440" y="1085850"/>
                  </a:moveTo>
                  <a:lnTo>
                    <a:pt x="2754440" y="1085850"/>
                  </a:lnTo>
                  <a:close/>
                  <a:moveTo>
                    <a:pt x="2754440" y="1085850"/>
                  </a:moveTo>
                  <a:lnTo>
                    <a:pt x="3194971" y="1085850"/>
                  </a:lnTo>
                  <a:lnTo>
                    <a:pt x="3194971" y="1441799"/>
                  </a:lnTo>
                  <a:lnTo>
                    <a:pt x="2754440" y="1441799"/>
                  </a:lnTo>
                  <a:lnTo>
                    <a:pt x="2754440" y="1085850"/>
                  </a:lnTo>
                  <a:close/>
                  <a:moveTo>
                    <a:pt x="2167033" y="1513046"/>
                  </a:moveTo>
                  <a:lnTo>
                    <a:pt x="2167033" y="1513046"/>
                  </a:lnTo>
                  <a:close/>
                  <a:moveTo>
                    <a:pt x="2167033" y="1513046"/>
                  </a:moveTo>
                  <a:lnTo>
                    <a:pt x="2327243" y="1513046"/>
                  </a:lnTo>
                  <a:lnTo>
                    <a:pt x="2327243" y="2060353"/>
                  </a:lnTo>
                  <a:lnTo>
                    <a:pt x="2167033" y="2060353"/>
                  </a:lnTo>
                  <a:lnTo>
                    <a:pt x="2167033" y="1513046"/>
                  </a:lnTo>
                  <a:close/>
                  <a:moveTo>
                    <a:pt x="2167033" y="493967"/>
                  </a:moveTo>
                  <a:lnTo>
                    <a:pt x="2167033" y="493967"/>
                  </a:lnTo>
                  <a:close/>
                  <a:moveTo>
                    <a:pt x="2167033" y="493967"/>
                  </a:moveTo>
                  <a:lnTo>
                    <a:pt x="2327243" y="493967"/>
                  </a:lnTo>
                  <a:lnTo>
                    <a:pt x="2327243" y="1032415"/>
                  </a:lnTo>
                  <a:lnTo>
                    <a:pt x="2167033" y="1032415"/>
                  </a:lnTo>
                  <a:lnTo>
                    <a:pt x="2167033" y="493967"/>
                  </a:lnTo>
                  <a:close/>
                  <a:moveTo>
                    <a:pt x="1775460" y="0"/>
                  </a:moveTo>
                  <a:lnTo>
                    <a:pt x="1775460" y="0"/>
                  </a:lnTo>
                  <a:close/>
                  <a:moveTo>
                    <a:pt x="1775460" y="0"/>
                  </a:moveTo>
                  <a:lnTo>
                    <a:pt x="2469642" y="0"/>
                  </a:lnTo>
                  <a:lnTo>
                    <a:pt x="2705481" y="347091"/>
                  </a:lnTo>
                  <a:lnTo>
                    <a:pt x="2705481" y="1032415"/>
                  </a:lnTo>
                  <a:lnTo>
                    <a:pt x="2505266" y="1241584"/>
                  </a:lnTo>
                  <a:lnTo>
                    <a:pt x="2736628" y="1513046"/>
                  </a:lnTo>
                  <a:lnTo>
                    <a:pt x="2736628" y="2167223"/>
                  </a:lnTo>
                  <a:lnTo>
                    <a:pt x="2469642" y="2536603"/>
                  </a:lnTo>
                  <a:lnTo>
                    <a:pt x="1775460" y="2536603"/>
                  </a:lnTo>
                  <a:lnTo>
                    <a:pt x="1775460" y="0"/>
                  </a:lnTo>
                  <a:close/>
                  <a:moveTo>
                    <a:pt x="1116902" y="1575340"/>
                  </a:moveTo>
                  <a:lnTo>
                    <a:pt x="1116902" y="1575340"/>
                  </a:lnTo>
                  <a:close/>
                  <a:moveTo>
                    <a:pt x="1116902" y="1575340"/>
                  </a:moveTo>
                  <a:lnTo>
                    <a:pt x="1303782" y="1575340"/>
                  </a:lnTo>
                  <a:lnTo>
                    <a:pt x="1237012" y="529590"/>
                  </a:lnTo>
                  <a:lnTo>
                    <a:pt x="1174718" y="529590"/>
                  </a:lnTo>
                  <a:lnTo>
                    <a:pt x="1116902" y="1575340"/>
                  </a:lnTo>
                  <a:close/>
                  <a:moveTo>
                    <a:pt x="921067" y="0"/>
                  </a:moveTo>
                  <a:lnTo>
                    <a:pt x="921067" y="0"/>
                  </a:lnTo>
                  <a:close/>
                  <a:moveTo>
                    <a:pt x="921067" y="0"/>
                  </a:moveTo>
                  <a:lnTo>
                    <a:pt x="1481709" y="0"/>
                  </a:lnTo>
                  <a:lnTo>
                    <a:pt x="1739837" y="2536412"/>
                  </a:lnTo>
                  <a:lnTo>
                    <a:pt x="1370457" y="2536412"/>
                  </a:lnTo>
                  <a:lnTo>
                    <a:pt x="1334833" y="2038064"/>
                  </a:lnTo>
                  <a:lnTo>
                    <a:pt x="1090136" y="2038064"/>
                  </a:lnTo>
                  <a:lnTo>
                    <a:pt x="1063466" y="2536412"/>
                  </a:lnTo>
                  <a:lnTo>
                    <a:pt x="671894" y="2536412"/>
                  </a:lnTo>
                  <a:lnTo>
                    <a:pt x="921067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00526" y="0"/>
                  </a:lnTo>
                  <a:lnTo>
                    <a:pt x="400526" y="2046923"/>
                  </a:lnTo>
                  <a:lnTo>
                    <a:pt x="720947" y="2046923"/>
                  </a:lnTo>
                  <a:lnTo>
                    <a:pt x="671989" y="2536412"/>
                  </a:lnTo>
                  <a:lnTo>
                    <a:pt x="0" y="2536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00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B36A0C22-1B1C-4C92-8F14-7BFB57FD7447}"/>
                </a:ext>
              </a:extLst>
            </p:cNvPr>
            <p:cNvSpPr/>
            <p:nvPr/>
          </p:nvSpPr>
          <p:spPr>
            <a:xfrm>
              <a:off x="3707225" y="2168843"/>
              <a:ext cx="742950" cy="2562225"/>
            </a:xfrm>
            <a:custGeom>
              <a:avLst/>
              <a:gdLst>
                <a:gd name="connsiteX0" fmla="*/ 699516 w 742950"/>
                <a:gd name="connsiteY0" fmla="*/ 2565464 h 2562225"/>
                <a:gd name="connsiteX1" fmla="*/ 0 w 742950"/>
                <a:gd name="connsiteY1" fmla="*/ 2565464 h 2562225"/>
                <a:gd name="connsiteX2" fmla="*/ 0 w 742950"/>
                <a:gd name="connsiteY2" fmla="*/ 0 h 2562225"/>
                <a:gd name="connsiteX3" fmla="*/ 429482 w 742950"/>
                <a:gd name="connsiteY3" fmla="*/ 0 h 2562225"/>
                <a:gd name="connsiteX4" fmla="*/ 429482 w 742950"/>
                <a:gd name="connsiteY4" fmla="*/ 2046923 h 2562225"/>
                <a:gd name="connsiteX5" fmla="*/ 751427 w 742950"/>
                <a:gd name="connsiteY5" fmla="*/ 2046923 h 2562225"/>
                <a:gd name="connsiteX6" fmla="*/ 699516 w 742950"/>
                <a:gd name="connsiteY6" fmla="*/ 2565464 h 2562225"/>
                <a:gd name="connsiteX7" fmla="*/ 28956 w 742950"/>
                <a:gd name="connsiteY7" fmla="*/ 2536508 h 2562225"/>
                <a:gd name="connsiteX8" fmla="*/ 673322 w 742950"/>
                <a:gd name="connsiteY8" fmla="*/ 2536508 h 2562225"/>
                <a:gd name="connsiteX9" fmla="*/ 719328 w 742950"/>
                <a:gd name="connsiteY9" fmla="*/ 2075974 h 2562225"/>
                <a:gd name="connsiteX10" fmla="*/ 400431 w 742950"/>
                <a:gd name="connsiteY10" fmla="*/ 2075974 h 2562225"/>
                <a:gd name="connsiteX11" fmla="*/ 400431 w 742950"/>
                <a:gd name="connsiteY11" fmla="*/ 28956 h 2562225"/>
                <a:gd name="connsiteX12" fmla="*/ 28956 w 742950"/>
                <a:gd name="connsiteY12" fmla="*/ 28956 h 2562225"/>
                <a:gd name="connsiteX13" fmla="*/ 28956 w 742950"/>
                <a:gd name="connsiteY13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950" h="2562225">
                  <a:moveTo>
                    <a:pt x="699516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429482" y="0"/>
                  </a:lnTo>
                  <a:lnTo>
                    <a:pt x="429482" y="2046923"/>
                  </a:lnTo>
                  <a:lnTo>
                    <a:pt x="751427" y="2046923"/>
                  </a:lnTo>
                  <a:lnTo>
                    <a:pt x="699516" y="2565464"/>
                  </a:lnTo>
                  <a:close/>
                  <a:moveTo>
                    <a:pt x="28956" y="2536508"/>
                  </a:moveTo>
                  <a:lnTo>
                    <a:pt x="673322" y="2536508"/>
                  </a:lnTo>
                  <a:lnTo>
                    <a:pt x="719328" y="2075974"/>
                  </a:lnTo>
                  <a:lnTo>
                    <a:pt x="400431" y="2075974"/>
                  </a:lnTo>
                  <a:lnTo>
                    <a:pt x="400431" y="28956"/>
                  </a:lnTo>
                  <a:lnTo>
                    <a:pt x="28956" y="28956"/>
                  </a:lnTo>
                  <a:lnTo>
                    <a:pt x="28956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C2C10D8C-01B9-430E-A5F1-90C538B0BC21}"/>
                </a:ext>
              </a:extLst>
            </p:cNvPr>
            <p:cNvSpPr/>
            <p:nvPr/>
          </p:nvSpPr>
          <p:spPr>
            <a:xfrm>
              <a:off x="4377595" y="2168843"/>
              <a:ext cx="1095375" cy="2562225"/>
            </a:xfrm>
            <a:custGeom>
              <a:avLst/>
              <a:gdLst>
                <a:gd name="connsiteX0" fmla="*/ 1100042 w 1095375"/>
                <a:gd name="connsiteY0" fmla="*/ 2565464 h 2562225"/>
                <a:gd name="connsiteX1" fmla="*/ 701135 w 1095375"/>
                <a:gd name="connsiteY1" fmla="*/ 2565464 h 2562225"/>
                <a:gd name="connsiteX2" fmla="*/ 665512 w 1095375"/>
                <a:gd name="connsiteY2" fmla="*/ 2067116 h 2562225"/>
                <a:gd name="connsiteX3" fmla="*/ 447961 w 1095375"/>
                <a:gd name="connsiteY3" fmla="*/ 2067116 h 2562225"/>
                <a:gd name="connsiteX4" fmla="*/ 421291 w 1095375"/>
                <a:gd name="connsiteY4" fmla="*/ 2565464 h 2562225"/>
                <a:gd name="connsiteX5" fmla="*/ 0 w 1095375"/>
                <a:gd name="connsiteY5" fmla="*/ 2565464 h 2562225"/>
                <a:gd name="connsiteX6" fmla="*/ 252127 w 1095375"/>
                <a:gd name="connsiteY6" fmla="*/ 0 h 2562225"/>
                <a:gd name="connsiteX7" fmla="*/ 839057 w 1095375"/>
                <a:gd name="connsiteY7" fmla="*/ 0 h 2562225"/>
                <a:gd name="connsiteX8" fmla="*/ 1100042 w 1095375"/>
                <a:gd name="connsiteY8" fmla="*/ 2565464 h 2562225"/>
                <a:gd name="connsiteX9" fmla="*/ 728091 w 1095375"/>
                <a:gd name="connsiteY9" fmla="*/ 2536508 h 2562225"/>
                <a:gd name="connsiteX10" fmla="*/ 1067943 w 1095375"/>
                <a:gd name="connsiteY10" fmla="*/ 2536508 h 2562225"/>
                <a:gd name="connsiteX11" fmla="*/ 812768 w 1095375"/>
                <a:gd name="connsiteY11" fmla="*/ 28956 h 2562225"/>
                <a:gd name="connsiteX12" fmla="*/ 278321 w 1095375"/>
                <a:gd name="connsiteY12" fmla="*/ 28956 h 2562225"/>
                <a:gd name="connsiteX13" fmla="*/ 32004 w 1095375"/>
                <a:gd name="connsiteY13" fmla="*/ 2536508 h 2562225"/>
                <a:gd name="connsiteX14" fmla="*/ 393859 w 1095375"/>
                <a:gd name="connsiteY14" fmla="*/ 2536508 h 2562225"/>
                <a:gd name="connsiteX15" fmla="*/ 420529 w 1095375"/>
                <a:gd name="connsiteY15" fmla="*/ 2038159 h 2562225"/>
                <a:gd name="connsiteX16" fmla="*/ 692468 w 1095375"/>
                <a:gd name="connsiteY16" fmla="*/ 2038159 h 2562225"/>
                <a:gd name="connsiteX17" fmla="*/ 728091 w 1095375"/>
                <a:gd name="connsiteY17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375" h="2562225">
                  <a:moveTo>
                    <a:pt x="1100042" y="2565464"/>
                  </a:moveTo>
                  <a:lnTo>
                    <a:pt x="701135" y="2565464"/>
                  </a:lnTo>
                  <a:lnTo>
                    <a:pt x="665512" y="2067116"/>
                  </a:lnTo>
                  <a:lnTo>
                    <a:pt x="447961" y="2067116"/>
                  </a:lnTo>
                  <a:lnTo>
                    <a:pt x="421291" y="2565464"/>
                  </a:lnTo>
                  <a:lnTo>
                    <a:pt x="0" y="2565464"/>
                  </a:lnTo>
                  <a:lnTo>
                    <a:pt x="252127" y="0"/>
                  </a:lnTo>
                  <a:lnTo>
                    <a:pt x="839057" y="0"/>
                  </a:lnTo>
                  <a:lnTo>
                    <a:pt x="1100042" y="2565464"/>
                  </a:lnTo>
                  <a:close/>
                  <a:moveTo>
                    <a:pt x="728091" y="2536508"/>
                  </a:moveTo>
                  <a:lnTo>
                    <a:pt x="1067943" y="2536508"/>
                  </a:lnTo>
                  <a:lnTo>
                    <a:pt x="812768" y="28956"/>
                  </a:lnTo>
                  <a:lnTo>
                    <a:pt x="278321" y="28956"/>
                  </a:lnTo>
                  <a:lnTo>
                    <a:pt x="32004" y="2536508"/>
                  </a:lnTo>
                  <a:lnTo>
                    <a:pt x="393859" y="2536508"/>
                  </a:lnTo>
                  <a:lnTo>
                    <a:pt x="420529" y="2038159"/>
                  </a:lnTo>
                  <a:lnTo>
                    <a:pt x="692468" y="2038159"/>
                  </a:lnTo>
                  <a:lnTo>
                    <a:pt x="72809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CBAB0FDE-68F3-4FAC-BD16-11422B8B5376}"/>
                </a:ext>
              </a:extLst>
            </p:cNvPr>
            <p:cNvSpPr/>
            <p:nvPr/>
          </p:nvSpPr>
          <p:spPr>
            <a:xfrm>
              <a:off x="4823270" y="2698433"/>
              <a:ext cx="209550" cy="1066800"/>
            </a:xfrm>
            <a:custGeom>
              <a:avLst/>
              <a:gdLst>
                <a:gd name="connsiteX0" fmla="*/ 217646 w 209550"/>
                <a:gd name="connsiteY0" fmla="*/ 1074706 h 1066800"/>
                <a:gd name="connsiteX1" fmla="*/ 0 w 209550"/>
                <a:gd name="connsiteY1" fmla="*/ 1074706 h 1066800"/>
                <a:gd name="connsiteX2" fmla="*/ 59436 w 209550"/>
                <a:gd name="connsiteY2" fmla="*/ 0 h 1066800"/>
                <a:gd name="connsiteX3" fmla="*/ 149066 w 209550"/>
                <a:gd name="connsiteY3" fmla="*/ 0 h 1066800"/>
                <a:gd name="connsiteX4" fmla="*/ 217646 w 209550"/>
                <a:gd name="connsiteY4" fmla="*/ 1074706 h 1066800"/>
                <a:gd name="connsiteX5" fmla="*/ 30671 w 209550"/>
                <a:gd name="connsiteY5" fmla="*/ 1045750 h 1066800"/>
                <a:gd name="connsiteX6" fmla="*/ 186785 w 209550"/>
                <a:gd name="connsiteY6" fmla="*/ 1045750 h 1066800"/>
                <a:gd name="connsiteX7" fmla="*/ 121920 w 209550"/>
                <a:gd name="connsiteY7" fmla="*/ 28956 h 1066800"/>
                <a:gd name="connsiteX8" fmla="*/ 86868 w 209550"/>
                <a:gd name="connsiteY8" fmla="*/ 28956 h 1066800"/>
                <a:gd name="connsiteX9" fmla="*/ 30671 w 209550"/>
                <a:gd name="connsiteY9" fmla="*/ 104575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1066800">
                  <a:moveTo>
                    <a:pt x="217646" y="1074706"/>
                  </a:moveTo>
                  <a:lnTo>
                    <a:pt x="0" y="1074706"/>
                  </a:lnTo>
                  <a:lnTo>
                    <a:pt x="59436" y="0"/>
                  </a:lnTo>
                  <a:lnTo>
                    <a:pt x="149066" y="0"/>
                  </a:lnTo>
                  <a:lnTo>
                    <a:pt x="217646" y="1074706"/>
                  </a:lnTo>
                  <a:close/>
                  <a:moveTo>
                    <a:pt x="30671" y="1045750"/>
                  </a:moveTo>
                  <a:lnTo>
                    <a:pt x="186785" y="1045750"/>
                  </a:lnTo>
                  <a:lnTo>
                    <a:pt x="121920" y="28956"/>
                  </a:lnTo>
                  <a:lnTo>
                    <a:pt x="86868" y="28956"/>
                  </a:lnTo>
                  <a:lnTo>
                    <a:pt x="30671" y="1045750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6E09AD5E-287E-4DCA-A14E-2F41CBD21637}"/>
                </a:ext>
              </a:extLst>
            </p:cNvPr>
            <p:cNvSpPr/>
            <p:nvPr/>
          </p:nvSpPr>
          <p:spPr>
            <a:xfrm>
              <a:off x="5482685" y="2168843"/>
              <a:ext cx="981075" cy="2562225"/>
            </a:xfrm>
            <a:custGeom>
              <a:avLst/>
              <a:gdLst>
                <a:gd name="connsiteX0" fmla="*/ 716090 w 981075"/>
                <a:gd name="connsiteY0" fmla="*/ 2565464 h 2562225"/>
                <a:gd name="connsiteX1" fmla="*/ 0 w 981075"/>
                <a:gd name="connsiteY1" fmla="*/ 2565464 h 2562225"/>
                <a:gd name="connsiteX2" fmla="*/ 0 w 981075"/>
                <a:gd name="connsiteY2" fmla="*/ 0 h 2562225"/>
                <a:gd name="connsiteX3" fmla="*/ 716375 w 981075"/>
                <a:gd name="connsiteY3" fmla="*/ 0 h 2562225"/>
                <a:gd name="connsiteX4" fmla="*/ 959072 w 981075"/>
                <a:gd name="connsiteY4" fmla="*/ 357092 h 2562225"/>
                <a:gd name="connsiteX5" fmla="*/ 959072 w 981075"/>
                <a:gd name="connsiteY5" fmla="*/ 1052608 h 2562225"/>
                <a:gd name="connsiteX6" fmla="*/ 763810 w 981075"/>
                <a:gd name="connsiteY6" fmla="*/ 1256538 h 2562225"/>
                <a:gd name="connsiteX7" fmla="*/ 990219 w 981075"/>
                <a:gd name="connsiteY7" fmla="*/ 1522095 h 2562225"/>
                <a:gd name="connsiteX8" fmla="*/ 990219 w 981075"/>
                <a:gd name="connsiteY8" fmla="*/ 2186273 h 2562225"/>
                <a:gd name="connsiteX9" fmla="*/ 716090 w 981075"/>
                <a:gd name="connsiteY9" fmla="*/ 2565464 h 2562225"/>
                <a:gd name="connsiteX10" fmla="*/ 28956 w 981075"/>
                <a:gd name="connsiteY10" fmla="*/ 2536508 h 2562225"/>
                <a:gd name="connsiteX11" fmla="*/ 701231 w 981075"/>
                <a:gd name="connsiteY11" fmla="*/ 2536508 h 2562225"/>
                <a:gd name="connsiteX12" fmla="*/ 961168 w 981075"/>
                <a:gd name="connsiteY12" fmla="*/ 2176939 h 2562225"/>
                <a:gd name="connsiteX13" fmla="*/ 961168 w 981075"/>
                <a:gd name="connsiteY13" fmla="*/ 1532858 h 2562225"/>
                <a:gd name="connsiteX14" fmla="*/ 724757 w 981075"/>
                <a:gd name="connsiteY14" fmla="*/ 1255490 h 2562225"/>
                <a:gd name="connsiteX15" fmla="*/ 930021 w 981075"/>
                <a:gd name="connsiteY15" fmla="*/ 1041083 h 2562225"/>
                <a:gd name="connsiteX16" fmla="*/ 930021 w 981075"/>
                <a:gd name="connsiteY16" fmla="*/ 366046 h 2562225"/>
                <a:gd name="connsiteX17" fmla="*/ 701040 w 981075"/>
                <a:gd name="connsiteY17" fmla="*/ 28956 h 2562225"/>
                <a:gd name="connsiteX18" fmla="*/ 29051 w 981075"/>
                <a:gd name="connsiteY18" fmla="*/ 28956 h 2562225"/>
                <a:gd name="connsiteX19" fmla="*/ 29051 w 981075"/>
                <a:gd name="connsiteY19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1075" h="2562225">
                  <a:moveTo>
                    <a:pt x="716090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716375" y="0"/>
                  </a:lnTo>
                  <a:lnTo>
                    <a:pt x="959072" y="357092"/>
                  </a:lnTo>
                  <a:lnTo>
                    <a:pt x="959072" y="1052608"/>
                  </a:lnTo>
                  <a:lnTo>
                    <a:pt x="763810" y="1256538"/>
                  </a:lnTo>
                  <a:lnTo>
                    <a:pt x="990219" y="1522095"/>
                  </a:lnTo>
                  <a:lnTo>
                    <a:pt x="990219" y="2186273"/>
                  </a:lnTo>
                  <a:lnTo>
                    <a:pt x="716090" y="2565464"/>
                  </a:lnTo>
                  <a:close/>
                  <a:moveTo>
                    <a:pt x="28956" y="2536508"/>
                  </a:moveTo>
                  <a:lnTo>
                    <a:pt x="701231" y="2536508"/>
                  </a:lnTo>
                  <a:lnTo>
                    <a:pt x="961168" y="2176939"/>
                  </a:lnTo>
                  <a:lnTo>
                    <a:pt x="961168" y="1532858"/>
                  </a:lnTo>
                  <a:lnTo>
                    <a:pt x="724757" y="1255490"/>
                  </a:lnTo>
                  <a:lnTo>
                    <a:pt x="930021" y="1041083"/>
                  </a:lnTo>
                  <a:lnTo>
                    <a:pt x="930021" y="366046"/>
                  </a:lnTo>
                  <a:lnTo>
                    <a:pt x="701040" y="28956"/>
                  </a:lnTo>
                  <a:lnTo>
                    <a:pt x="29051" y="28956"/>
                  </a:lnTo>
                  <a:lnTo>
                    <a:pt x="2905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14C7F2A2-BC84-40D4-9D24-82FF6EFD10D7}"/>
                </a:ext>
              </a:extLst>
            </p:cNvPr>
            <p:cNvSpPr/>
            <p:nvPr/>
          </p:nvSpPr>
          <p:spPr>
            <a:xfrm>
              <a:off x="5874258" y="2662809"/>
              <a:ext cx="180975" cy="561975"/>
            </a:xfrm>
            <a:custGeom>
              <a:avLst/>
              <a:gdLst>
                <a:gd name="connsiteX0" fmla="*/ 189166 w 180975"/>
                <a:gd name="connsiteY0" fmla="*/ 567404 h 561975"/>
                <a:gd name="connsiteX1" fmla="*/ 0 w 180975"/>
                <a:gd name="connsiteY1" fmla="*/ 567404 h 561975"/>
                <a:gd name="connsiteX2" fmla="*/ 0 w 180975"/>
                <a:gd name="connsiteY2" fmla="*/ 0 h 561975"/>
                <a:gd name="connsiteX3" fmla="*/ 189166 w 180975"/>
                <a:gd name="connsiteY3" fmla="*/ 0 h 561975"/>
                <a:gd name="connsiteX4" fmla="*/ 189166 w 180975"/>
                <a:gd name="connsiteY4" fmla="*/ 567404 h 561975"/>
                <a:gd name="connsiteX5" fmla="*/ 28956 w 180975"/>
                <a:gd name="connsiteY5" fmla="*/ 538448 h 561975"/>
                <a:gd name="connsiteX6" fmla="*/ 160211 w 180975"/>
                <a:gd name="connsiteY6" fmla="*/ 538448 h 561975"/>
                <a:gd name="connsiteX7" fmla="*/ 160211 w 180975"/>
                <a:gd name="connsiteY7" fmla="*/ 28956 h 561975"/>
                <a:gd name="connsiteX8" fmla="*/ 28956 w 180975"/>
                <a:gd name="connsiteY8" fmla="*/ 28956 h 561975"/>
                <a:gd name="connsiteX9" fmla="*/ 28956 w 180975"/>
                <a:gd name="connsiteY9" fmla="*/ 53844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561975">
                  <a:moveTo>
                    <a:pt x="189166" y="567404"/>
                  </a:moveTo>
                  <a:lnTo>
                    <a:pt x="0" y="567404"/>
                  </a:lnTo>
                  <a:lnTo>
                    <a:pt x="0" y="0"/>
                  </a:lnTo>
                  <a:lnTo>
                    <a:pt x="189166" y="0"/>
                  </a:lnTo>
                  <a:lnTo>
                    <a:pt x="189166" y="567404"/>
                  </a:lnTo>
                  <a:close/>
                  <a:moveTo>
                    <a:pt x="28956" y="538448"/>
                  </a:moveTo>
                  <a:lnTo>
                    <a:pt x="160211" y="538448"/>
                  </a:lnTo>
                  <a:lnTo>
                    <a:pt x="160211" y="28956"/>
                  </a:lnTo>
                  <a:lnTo>
                    <a:pt x="28956" y="28956"/>
                  </a:lnTo>
                  <a:lnTo>
                    <a:pt x="28956" y="53844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26CD292-415D-4AED-8DB8-8564827AF6AA}"/>
                </a:ext>
              </a:extLst>
            </p:cNvPr>
            <p:cNvSpPr/>
            <p:nvPr/>
          </p:nvSpPr>
          <p:spPr>
            <a:xfrm>
              <a:off x="5874258" y="3681889"/>
              <a:ext cx="180975" cy="571500"/>
            </a:xfrm>
            <a:custGeom>
              <a:avLst/>
              <a:gdLst>
                <a:gd name="connsiteX0" fmla="*/ 189166 w 180975"/>
                <a:gd name="connsiteY0" fmla="*/ 576262 h 571500"/>
                <a:gd name="connsiteX1" fmla="*/ 0 w 180975"/>
                <a:gd name="connsiteY1" fmla="*/ 576262 h 571500"/>
                <a:gd name="connsiteX2" fmla="*/ 0 w 180975"/>
                <a:gd name="connsiteY2" fmla="*/ 0 h 571500"/>
                <a:gd name="connsiteX3" fmla="*/ 189166 w 180975"/>
                <a:gd name="connsiteY3" fmla="*/ 0 h 571500"/>
                <a:gd name="connsiteX4" fmla="*/ 189166 w 180975"/>
                <a:gd name="connsiteY4" fmla="*/ 576262 h 571500"/>
                <a:gd name="connsiteX5" fmla="*/ 28956 w 180975"/>
                <a:gd name="connsiteY5" fmla="*/ 547307 h 571500"/>
                <a:gd name="connsiteX6" fmla="*/ 160211 w 180975"/>
                <a:gd name="connsiteY6" fmla="*/ 547307 h 571500"/>
                <a:gd name="connsiteX7" fmla="*/ 160211 w 180975"/>
                <a:gd name="connsiteY7" fmla="*/ 28956 h 571500"/>
                <a:gd name="connsiteX8" fmla="*/ 28956 w 180975"/>
                <a:gd name="connsiteY8" fmla="*/ 28956 h 571500"/>
                <a:gd name="connsiteX9" fmla="*/ 28956 w 180975"/>
                <a:gd name="connsiteY9" fmla="*/ 547307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571500">
                  <a:moveTo>
                    <a:pt x="189166" y="576262"/>
                  </a:moveTo>
                  <a:lnTo>
                    <a:pt x="0" y="576262"/>
                  </a:lnTo>
                  <a:lnTo>
                    <a:pt x="0" y="0"/>
                  </a:lnTo>
                  <a:lnTo>
                    <a:pt x="189166" y="0"/>
                  </a:lnTo>
                  <a:lnTo>
                    <a:pt x="189166" y="576262"/>
                  </a:lnTo>
                  <a:close/>
                  <a:moveTo>
                    <a:pt x="28956" y="547307"/>
                  </a:moveTo>
                  <a:lnTo>
                    <a:pt x="160211" y="547307"/>
                  </a:lnTo>
                  <a:lnTo>
                    <a:pt x="160211" y="28956"/>
                  </a:lnTo>
                  <a:lnTo>
                    <a:pt x="28956" y="28956"/>
                  </a:lnTo>
                  <a:lnTo>
                    <a:pt x="28956" y="547307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C39B0CE5-0B75-42F8-B13B-4BF9CB9A1D18}"/>
                </a:ext>
              </a:extLst>
            </p:cNvPr>
            <p:cNvSpPr/>
            <p:nvPr/>
          </p:nvSpPr>
          <p:spPr>
            <a:xfrm>
              <a:off x="6461665" y="3254692"/>
              <a:ext cx="466725" cy="381000"/>
            </a:xfrm>
            <a:custGeom>
              <a:avLst/>
              <a:gdLst>
                <a:gd name="connsiteX0" fmla="*/ 469487 w 466725"/>
                <a:gd name="connsiteY0" fmla="*/ 384905 h 381000"/>
                <a:gd name="connsiteX1" fmla="*/ 0 w 466725"/>
                <a:gd name="connsiteY1" fmla="*/ 384905 h 381000"/>
                <a:gd name="connsiteX2" fmla="*/ 0 w 466725"/>
                <a:gd name="connsiteY2" fmla="*/ 0 h 381000"/>
                <a:gd name="connsiteX3" fmla="*/ 469487 w 466725"/>
                <a:gd name="connsiteY3" fmla="*/ 0 h 381000"/>
                <a:gd name="connsiteX4" fmla="*/ 469487 w 466725"/>
                <a:gd name="connsiteY4" fmla="*/ 384905 h 381000"/>
                <a:gd name="connsiteX5" fmla="*/ 28956 w 466725"/>
                <a:gd name="connsiteY5" fmla="*/ 355949 h 381000"/>
                <a:gd name="connsiteX6" fmla="*/ 440531 w 466725"/>
                <a:gd name="connsiteY6" fmla="*/ 355949 h 381000"/>
                <a:gd name="connsiteX7" fmla="*/ 440531 w 466725"/>
                <a:gd name="connsiteY7" fmla="*/ 28956 h 381000"/>
                <a:gd name="connsiteX8" fmla="*/ 28956 w 466725"/>
                <a:gd name="connsiteY8" fmla="*/ 28956 h 381000"/>
                <a:gd name="connsiteX9" fmla="*/ 28956 w 466725"/>
                <a:gd name="connsiteY9" fmla="*/ 355949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725" h="381000">
                  <a:moveTo>
                    <a:pt x="469487" y="384905"/>
                  </a:moveTo>
                  <a:lnTo>
                    <a:pt x="0" y="384905"/>
                  </a:lnTo>
                  <a:lnTo>
                    <a:pt x="0" y="0"/>
                  </a:lnTo>
                  <a:lnTo>
                    <a:pt x="469487" y="0"/>
                  </a:lnTo>
                  <a:lnTo>
                    <a:pt x="469487" y="384905"/>
                  </a:lnTo>
                  <a:close/>
                  <a:moveTo>
                    <a:pt x="28956" y="355949"/>
                  </a:moveTo>
                  <a:lnTo>
                    <a:pt x="440531" y="355949"/>
                  </a:lnTo>
                  <a:lnTo>
                    <a:pt x="440531" y="28956"/>
                  </a:lnTo>
                  <a:lnTo>
                    <a:pt x="28956" y="28956"/>
                  </a:lnTo>
                  <a:lnTo>
                    <a:pt x="28956" y="355949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7DE80E33-43AC-45F2-8CF7-CFA24C662969}"/>
                </a:ext>
              </a:extLst>
            </p:cNvPr>
            <p:cNvSpPr/>
            <p:nvPr/>
          </p:nvSpPr>
          <p:spPr>
            <a:xfrm>
              <a:off x="6968966" y="2168843"/>
              <a:ext cx="752475" cy="2562225"/>
            </a:xfrm>
            <a:custGeom>
              <a:avLst/>
              <a:gdLst>
                <a:gd name="connsiteX0" fmla="*/ 758762 w 752475"/>
                <a:gd name="connsiteY0" fmla="*/ 2565464 h 2562225"/>
                <a:gd name="connsiteX1" fmla="*/ 0 w 752475"/>
                <a:gd name="connsiteY1" fmla="*/ 2565464 h 2562225"/>
                <a:gd name="connsiteX2" fmla="*/ 0 w 752475"/>
                <a:gd name="connsiteY2" fmla="*/ 0 h 2562225"/>
                <a:gd name="connsiteX3" fmla="*/ 758762 w 752475"/>
                <a:gd name="connsiteY3" fmla="*/ 0 h 2562225"/>
                <a:gd name="connsiteX4" fmla="*/ 758762 w 752475"/>
                <a:gd name="connsiteY4" fmla="*/ 527399 h 2562225"/>
                <a:gd name="connsiteX5" fmla="*/ 442817 w 752475"/>
                <a:gd name="connsiteY5" fmla="*/ 527399 h 2562225"/>
                <a:gd name="connsiteX6" fmla="*/ 442817 w 752475"/>
                <a:gd name="connsiteY6" fmla="*/ 952309 h 2562225"/>
                <a:gd name="connsiteX7" fmla="*/ 700945 w 752475"/>
                <a:gd name="connsiteY7" fmla="*/ 952309 h 2562225"/>
                <a:gd name="connsiteX8" fmla="*/ 700945 w 752475"/>
                <a:gd name="connsiteY8" fmla="*/ 1479709 h 2562225"/>
                <a:gd name="connsiteX9" fmla="*/ 442817 w 752475"/>
                <a:gd name="connsiteY9" fmla="*/ 1479709 h 2562225"/>
                <a:gd name="connsiteX10" fmla="*/ 442817 w 752475"/>
                <a:gd name="connsiteY10" fmla="*/ 2051494 h 2562225"/>
                <a:gd name="connsiteX11" fmla="*/ 758762 w 752475"/>
                <a:gd name="connsiteY11" fmla="*/ 2051494 h 2562225"/>
                <a:gd name="connsiteX12" fmla="*/ 758762 w 752475"/>
                <a:gd name="connsiteY12" fmla="*/ 2565464 h 2562225"/>
                <a:gd name="connsiteX13" fmla="*/ 28956 w 752475"/>
                <a:gd name="connsiteY13" fmla="*/ 2536508 h 2562225"/>
                <a:gd name="connsiteX14" fmla="*/ 729805 w 752475"/>
                <a:gd name="connsiteY14" fmla="*/ 2536508 h 2562225"/>
                <a:gd name="connsiteX15" fmla="*/ 729805 w 752475"/>
                <a:gd name="connsiteY15" fmla="*/ 2080451 h 2562225"/>
                <a:gd name="connsiteX16" fmla="*/ 413861 w 752475"/>
                <a:gd name="connsiteY16" fmla="*/ 2080451 h 2562225"/>
                <a:gd name="connsiteX17" fmla="*/ 413861 w 752475"/>
                <a:gd name="connsiteY17" fmla="*/ 1450658 h 2562225"/>
                <a:gd name="connsiteX18" fmla="*/ 671989 w 752475"/>
                <a:gd name="connsiteY18" fmla="*/ 1450658 h 2562225"/>
                <a:gd name="connsiteX19" fmla="*/ 671989 w 752475"/>
                <a:gd name="connsiteY19" fmla="*/ 981266 h 2562225"/>
                <a:gd name="connsiteX20" fmla="*/ 413861 w 752475"/>
                <a:gd name="connsiteY20" fmla="*/ 981266 h 2562225"/>
                <a:gd name="connsiteX21" fmla="*/ 413861 w 752475"/>
                <a:gd name="connsiteY21" fmla="*/ 498443 h 2562225"/>
                <a:gd name="connsiteX22" fmla="*/ 729805 w 752475"/>
                <a:gd name="connsiteY22" fmla="*/ 498443 h 2562225"/>
                <a:gd name="connsiteX23" fmla="*/ 729805 w 752475"/>
                <a:gd name="connsiteY23" fmla="*/ 28956 h 2562225"/>
                <a:gd name="connsiteX24" fmla="*/ 28956 w 752475"/>
                <a:gd name="connsiteY24" fmla="*/ 28956 h 2562225"/>
                <a:gd name="connsiteX25" fmla="*/ 28956 w 752475"/>
                <a:gd name="connsiteY25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2475" h="2562225">
                  <a:moveTo>
                    <a:pt x="758762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758762" y="0"/>
                  </a:lnTo>
                  <a:lnTo>
                    <a:pt x="758762" y="527399"/>
                  </a:lnTo>
                  <a:lnTo>
                    <a:pt x="442817" y="527399"/>
                  </a:lnTo>
                  <a:lnTo>
                    <a:pt x="442817" y="952309"/>
                  </a:lnTo>
                  <a:lnTo>
                    <a:pt x="700945" y="952309"/>
                  </a:lnTo>
                  <a:lnTo>
                    <a:pt x="700945" y="1479709"/>
                  </a:lnTo>
                  <a:lnTo>
                    <a:pt x="442817" y="1479709"/>
                  </a:lnTo>
                  <a:lnTo>
                    <a:pt x="442817" y="2051494"/>
                  </a:lnTo>
                  <a:lnTo>
                    <a:pt x="758762" y="2051494"/>
                  </a:lnTo>
                  <a:lnTo>
                    <a:pt x="758762" y="2565464"/>
                  </a:lnTo>
                  <a:close/>
                  <a:moveTo>
                    <a:pt x="28956" y="2536508"/>
                  </a:moveTo>
                  <a:lnTo>
                    <a:pt x="729805" y="2536508"/>
                  </a:lnTo>
                  <a:lnTo>
                    <a:pt x="729805" y="2080451"/>
                  </a:lnTo>
                  <a:lnTo>
                    <a:pt x="413861" y="2080451"/>
                  </a:lnTo>
                  <a:lnTo>
                    <a:pt x="413861" y="1450658"/>
                  </a:lnTo>
                  <a:lnTo>
                    <a:pt x="671989" y="1450658"/>
                  </a:lnTo>
                  <a:lnTo>
                    <a:pt x="671989" y="981266"/>
                  </a:lnTo>
                  <a:lnTo>
                    <a:pt x="413861" y="981266"/>
                  </a:lnTo>
                  <a:lnTo>
                    <a:pt x="413861" y="498443"/>
                  </a:lnTo>
                  <a:lnTo>
                    <a:pt x="729805" y="498443"/>
                  </a:lnTo>
                  <a:lnTo>
                    <a:pt x="729805" y="28956"/>
                  </a:lnTo>
                  <a:lnTo>
                    <a:pt x="28956" y="28956"/>
                  </a:lnTo>
                  <a:lnTo>
                    <a:pt x="28956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30899F83-CACC-48B1-830B-BE99E1F0BF64}"/>
                </a:ext>
              </a:extLst>
            </p:cNvPr>
            <p:cNvSpPr/>
            <p:nvPr/>
          </p:nvSpPr>
          <p:spPr>
            <a:xfrm>
              <a:off x="7774400" y="2168843"/>
              <a:ext cx="781050" cy="2562225"/>
            </a:xfrm>
            <a:custGeom>
              <a:avLst/>
              <a:gdLst>
                <a:gd name="connsiteX0" fmla="*/ 780955 w 781050"/>
                <a:gd name="connsiteY0" fmla="*/ 2565464 h 2562225"/>
                <a:gd name="connsiteX1" fmla="*/ 0 w 781050"/>
                <a:gd name="connsiteY1" fmla="*/ 2565464 h 2562225"/>
                <a:gd name="connsiteX2" fmla="*/ 0 w 781050"/>
                <a:gd name="connsiteY2" fmla="*/ 0 h 2562225"/>
                <a:gd name="connsiteX3" fmla="*/ 442817 w 781050"/>
                <a:gd name="connsiteY3" fmla="*/ 0 h 2562225"/>
                <a:gd name="connsiteX4" fmla="*/ 442817 w 781050"/>
                <a:gd name="connsiteY4" fmla="*/ 2051399 h 2562225"/>
                <a:gd name="connsiteX5" fmla="*/ 781050 w 781050"/>
                <a:gd name="connsiteY5" fmla="*/ 2051399 h 2562225"/>
                <a:gd name="connsiteX6" fmla="*/ 781050 w 781050"/>
                <a:gd name="connsiteY6" fmla="*/ 2565464 h 2562225"/>
                <a:gd name="connsiteX7" fmla="*/ 28956 w 781050"/>
                <a:gd name="connsiteY7" fmla="*/ 2536508 h 2562225"/>
                <a:gd name="connsiteX8" fmla="*/ 751999 w 781050"/>
                <a:gd name="connsiteY8" fmla="*/ 2536508 h 2562225"/>
                <a:gd name="connsiteX9" fmla="*/ 751999 w 781050"/>
                <a:gd name="connsiteY9" fmla="*/ 2080451 h 2562225"/>
                <a:gd name="connsiteX10" fmla="*/ 413766 w 781050"/>
                <a:gd name="connsiteY10" fmla="*/ 2080451 h 2562225"/>
                <a:gd name="connsiteX11" fmla="*/ 413766 w 781050"/>
                <a:gd name="connsiteY11" fmla="*/ 28956 h 2562225"/>
                <a:gd name="connsiteX12" fmla="*/ 28861 w 781050"/>
                <a:gd name="connsiteY12" fmla="*/ 28956 h 2562225"/>
                <a:gd name="connsiteX13" fmla="*/ 28861 w 781050"/>
                <a:gd name="connsiteY13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1050" h="2562225">
                  <a:moveTo>
                    <a:pt x="780955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442817" y="0"/>
                  </a:lnTo>
                  <a:lnTo>
                    <a:pt x="442817" y="2051399"/>
                  </a:lnTo>
                  <a:lnTo>
                    <a:pt x="781050" y="2051399"/>
                  </a:lnTo>
                  <a:lnTo>
                    <a:pt x="781050" y="2565464"/>
                  </a:lnTo>
                  <a:close/>
                  <a:moveTo>
                    <a:pt x="28956" y="2536508"/>
                  </a:moveTo>
                  <a:lnTo>
                    <a:pt x="751999" y="2536508"/>
                  </a:lnTo>
                  <a:lnTo>
                    <a:pt x="751999" y="2080451"/>
                  </a:lnTo>
                  <a:lnTo>
                    <a:pt x="413766" y="2080451"/>
                  </a:lnTo>
                  <a:lnTo>
                    <a:pt x="413766" y="28956"/>
                  </a:lnTo>
                  <a:lnTo>
                    <a:pt x="28861" y="28956"/>
                  </a:lnTo>
                  <a:lnTo>
                    <a:pt x="2886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40" name="Prostokąt 39">
            <a:extLst>
              <a:ext uri="{FF2B5EF4-FFF2-40B4-BE49-F238E27FC236}">
                <a16:creationId xmlns:a16="http://schemas.microsoft.com/office/drawing/2014/main" id="{1A8FB377-3088-40C6-899A-AC70DB154B8B}"/>
              </a:ext>
            </a:extLst>
          </p:cNvPr>
          <p:cNvSpPr/>
          <p:nvPr/>
        </p:nvSpPr>
        <p:spPr>
          <a:xfrm>
            <a:off x="0" y="1771028"/>
            <a:ext cx="3334130" cy="3315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29C1B69F-4BEB-4B4C-B695-24FACD375787}"/>
              </a:ext>
            </a:extLst>
          </p:cNvPr>
          <p:cNvSpPr/>
          <p:nvPr/>
        </p:nvSpPr>
        <p:spPr>
          <a:xfrm>
            <a:off x="3251230" y="1771028"/>
            <a:ext cx="5751070" cy="3291363"/>
          </a:xfrm>
          <a:custGeom>
            <a:avLst/>
            <a:gdLst>
              <a:gd name="connsiteX0" fmla="*/ 131700 w 5751070"/>
              <a:gd name="connsiteY0" fmla="*/ 137318 h 3291363"/>
              <a:gd name="connsiteX1" fmla="*/ 131700 w 5751070"/>
              <a:gd name="connsiteY1" fmla="*/ 3158013 h 3291363"/>
              <a:gd name="connsiteX2" fmla="*/ 5620895 w 5751070"/>
              <a:gd name="connsiteY2" fmla="*/ 3158013 h 3291363"/>
              <a:gd name="connsiteX3" fmla="*/ 5620895 w 5751070"/>
              <a:gd name="connsiteY3" fmla="*/ 137318 h 3291363"/>
              <a:gd name="connsiteX4" fmla="*/ 0 w 5751070"/>
              <a:gd name="connsiteY4" fmla="*/ 0 h 3291363"/>
              <a:gd name="connsiteX5" fmla="*/ 5751070 w 5751070"/>
              <a:gd name="connsiteY5" fmla="*/ 0 h 3291363"/>
              <a:gd name="connsiteX6" fmla="*/ 5751070 w 5751070"/>
              <a:gd name="connsiteY6" fmla="*/ 3291363 h 3291363"/>
              <a:gd name="connsiteX7" fmla="*/ 0 w 5751070"/>
              <a:gd name="connsiteY7" fmla="*/ 3291363 h 32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1070" h="3291363">
                <a:moveTo>
                  <a:pt x="131700" y="137318"/>
                </a:moveTo>
                <a:lnTo>
                  <a:pt x="131700" y="3158013"/>
                </a:lnTo>
                <a:lnTo>
                  <a:pt x="5620895" y="3158013"/>
                </a:lnTo>
                <a:lnTo>
                  <a:pt x="5620895" y="137318"/>
                </a:lnTo>
                <a:close/>
                <a:moveTo>
                  <a:pt x="0" y="0"/>
                </a:moveTo>
                <a:lnTo>
                  <a:pt x="5751070" y="0"/>
                </a:lnTo>
                <a:lnTo>
                  <a:pt x="5751070" y="3291363"/>
                </a:lnTo>
                <a:lnTo>
                  <a:pt x="0" y="32913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2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System dowilżania posadzkowego ma za zadanie zapewnienie utrzymanie stabilnej wilgotności powietrza w hali uprawowej z ograniczoną do niezbędnego minimum instalacji dowilżania powietrza.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 razie obniżenia wilgotności względnej powietrza w hali w pierwszej kolejności włącza się ten system, a dopiero później instalację dowilżania powietrza.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Przy dużych ruchach powietrza trzeba mieć możliwość utrzymania wilgotności względnej na poziomie 94% w okresie zbioru. 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 przeciwnym wypadku </a:t>
            </a:r>
            <a:r>
              <a:rPr lang="pl-PL" dirty="0" err="1">
                <a:solidFill>
                  <a:schemeClr val="tx1"/>
                </a:solidFill>
              </a:rPr>
              <a:t>ewapotranspiracja</a:t>
            </a:r>
            <a:r>
              <a:rPr lang="pl-PL" dirty="0">
                <a:solidFill>
                  <a:schemeClr val="tx1"/>
                </a:solidFill>
              </a:rPr>
              <a:t> jest za duża, a owocniki rosną zbyt szybko i tracą wagę.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SYSTEM DOWILŻANIA POSADZKOWEGO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47447F57-FF5F-46C8-803C-C5EAA2F70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024" y="1138557"/>
            <a:ext cx="2174506" cy="39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Zwilżona posadzka działa jak bufor i stabilizator wilgotności. Poza tym parująca woda jest wbudowywana bezpośrednio w powietrze (system naturalny), a koszt nawilżania posadzkowego jest najniższy.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System dowilżania posadzkowego wpływa także na ograniczenie infekcjami pieczarki chorobami, gdyż w suchym rękawie nie namnażają się bakterie i nie kiełkują zarodniki chorób rozwijających się w stojącej wodzie.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Brak utrzymującej się w rękawie wody eliminuje niekontrolowaną powierzchni parowania w rękawie 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Niedostateczną wydajność źródła wody można poprawić stosując inteligentny system dystrybucji wody pomiędzy poszczególne hale, który uniezależnia nawilżanie posadzkowe od strat ciśnienia w układach dystrybucyjnych.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SYSTEM DOWILŻANIA POSADZKOWEGO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B171982C-D298-48E1-9239-F3298AF28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25" y="1435822"/>
            <a:ext cx="49815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Utrzymywanie stałego nadciśnienia w hali uprawowej pieczarkarni przez żaluzje wylotowe z siłownikiem.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Miernik nadciśnienia jest dołączony do sterownika, z którego sygnał steruje siłownikiem kontrolującym otwarcie regulowanej żaluzji wylotowej.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 hali z nadciśnieniem łatwiej jest kontrolować wilgotność.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UTRZYMYWANIE STAŁEGO NADCIŚNIENIA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3DB629C-FEC8-47E1-9F88-D0A45AA10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8" y="103719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System rejestracji zdjęć kamerami internetowymi do monitoringu zainstalowanymi w hali, zapis zdjęć np. co 4 godziny.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Umożliwi obserwacje wzrostu grzybów i umożliwi na tej podstawie udzielanie porad na odległość przez konsultanta zewnętrznego.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SYSTEM REJESTRACJI ZDJĘĆ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E7376B-6D9B-45C7-85EC-EC97AE228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9" y="1619883"/>
            <a:ext cx="3810000" cy="18764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C5748E-45E4-4A1C-9A90-A306D15F8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16" y="1062183"/>
            <a:ext cx="5754484" cy="31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SYSTEM REJESTRACJI ZDJĘĆ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Kamera-Pieczarki">
            <a:hlinkClick r:id="" action="ppaction://media"/>
            <a:extLst>
              <a:ext uri="{FF2B5EF4-FFF2-40B4-BE49-F238E27FC236}">
                <a16:creationId xmlns:a16="http://schemas.microsoft.com/office/drawing/2014/main" id="{86DB7645-1144-4700-A6E0-D5FB0A5A7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12" y="1094085"/>
            <a:ext cx="9934222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Rozbudowany elastyczny system notatek.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Pozwalający na zapisywanie wszystkich dodatkowych informacji i uwag użytkownika o przebiegu uprawy, jak np.: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Rodzaj i dostawca podłoża, grzybni, okrywy,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Zauważone choroby,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Odstępstwa technologiczne,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Opłacalność produkcji: przychód, koszty, zysk.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SYSTEM REJESTRACJI NOTATEK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EFFD26-2D45-4143-8E66-7FE82FAC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597" y="1196155"/>
            <a:ext cx="3681186" cy="32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Sterowanie mikroklimatem z dużym zakresem zmian CO2: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Zwiększenie zadanego CO2 – dla warunków zewnętrznych niekorzystnych,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Zmniejszenie zadanego CO2 – dla warunków zewnętrznych korzystnych.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Zastosowanie w szerokich granicach dobowej zmiany zadanego stężenia dwutlenku węgla uzależnionego od relacji pomiędzy entalpią i wilgotnością bezwzględną w hali i na zewnątrz.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Pozwala to na maksymalne wykorzystanie powietrza zewnętrznego przy jak najmniejszej jego obróbce do oczekiwanych parametrów wewnątrz hali, zarówno do chłodzenia albo grzania,  jak i osuszania albo nawilżania.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Zmiana zadanego CO2 powinna być łagodna, a nie skokowa, aby nie powodowała nadmiernych wahań parametrów mikroklimatu w hali.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Pozwoli to na oszczędności energii, która szacowana jest na 15% 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WYKORZYSTANIE POWIETRZA ZEWNĘTRZNEGO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E7EB8D3-638A-467E-9E59-70014A573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78" y="880917"/>
            <a:ext cx="4954156" cy="58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Podlewanie kolejnych półek w układzie ze wspólnym przepływomierzem, którego pomiar zużytej wody dla każdej półki jest rejestrowany w programie.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Podlewanie z programowaniem godzinowym i rejestrowanym zużyciem wody tak, by sygnalizować awarię zaworu (nie zamknięcie się zaworu).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Taka awaria powinna wyłączać pompę główną do podlewania i zgłaszać alarm obsłudze.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KONTROLOWANE PODLEWANIE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D675107-DD0B-4621-A8AC-F78BC33E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87" y="1099186"/>
            <a:ext cx="3647035" cy="34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Dodanie możliwości pomiaru temperatury mediów na wlocie i na wylocie z wymienników chłodzenia i grzania osobno dla każdej hali.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 Po uwzględnieniu procentowego położenia zaworu danego medium, pozwoli to na ocenę względnego zużycia energii przez każdą halę osobno.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Pozwoli to np. ocenić: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Bieżący koszt energii a za tym np. celowość prowadzenie 3-go rzutu,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Wpływ sposobu regulowania parametrów mikroklimatu w hali na koszt obróbki powietrza.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KONTROLOWANE MEDIA - ZUŻYCIE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2670AB-100B-4D14-96E7-C0ECC908F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24" y="1278591"/>
            <a:ext cx="3975921" cy="22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Dodanie możliwości pomiaru temperatury wody ze studni na wlocie dodatkowego wymiennika wstępnego chłodzenia.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Uzależnienie działania sygnałów sterujących tym wymiennikiem w zależności od temperatury powietrza przed tym wymiennikiem.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Wymiennik dodatkowy wody ze studni może być włączany, jeżeli temperatura wody jest odpowiednio niższa od temperatury wchodzącego na niego powietrza. W przeciwnym przypadku należy ustawić moc na 0 !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KONTROLOWANE MEDIA – WODA ZE STUDNI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4701CB-86AC-4B2E-9F31-B42F901FC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8" y="1298940"/>
            <a:ext cx="3697799" cy="25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28">
            <a:extLst>
              <a:ext uri="{FF2B5EF4-FFF2-40B4-BE49-F238E27FC236}">
                <a16:creationId xmlns:a16="http://schemas.microsoft.com/office/drawing/2014/main" id="{D00D03A1-1B53-4076-8F31-F18D5D6B5325}"/>
              </a:ext>
            </a:extLst>
          </p:cNvPr>
          <p:cNvSpPr txBox="1">
            <a:spLocks/>
          </p:cNvSpPr>
          <p:nvPr/>
        </p:nvSpPr>
        <p:spPr>
          <a:xfrm>
            <a:off x="7116762" y="2039019"/>
            <a:ext cx="3062288" cy="3474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1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Janów Podlaski, dn. 03.10.2019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36708D9-FCE5-4D10-9380-903485F5E7A2}"/>
              </a:ext>
            </a:extLst>
          </p:cNvPr>
          <p:cNvSpPr/>
          <p:nvPr/>
        </p:nvSpPr>
        <p:spPr>
          <a:xfrm>
            <a:off x="0" y="1929620"/>
            <a:ext cx="10179050" cy="31333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grpSp>
        <p:nvGrpSpPr>
          <p:cNvPr id="62" name="Grupa 61">
            <a:extLst>
              <a:ext uri="{FF2B5EF4-FFF2-40B4-BE49-F238E27FC236}">
                <a16:creationId xmlns:a16="http://schemas.microsoft.com/office/drawing/2014/main" id="{C1F68A2C-D956-48A0-8F5D-6ED91D2B024E}"/>
              </a:ext>
            </a:extLst>
          </p:cNvPr>
          <p:cNvGrpSpPr/>
          <p:nvPr/>
        </p:nvGrpSpPr>
        <p:grpSpPr>
          <a:xfrm>
            <a:off x="1933628" y="5269458"/>
            <a:ext cx="3819472" cy="921012"/>
            <a:chOff x="1933628" y="5269458"/>
            <a:chExt cx="3819472" cy="921012"/>
          </a:xfrm>
        </p:grpSpPr>
        <p:sp>
          <p:nvSpPr>
            <p:cNvPr id="4" name="Prostokąt: zaokrąglone rogi 3">
              <a:extLst>
                <a:ext uri="{FF2B5EF4-FFF2-40B4-BE49-F238E27FC236}">
                  <a16:creationId xmlns:a16="http://schemas.microsoft.com/office/drawing/2014/main" id="{9E6A2026-C800-4FAB-A879-6EF12164207F}"/>
                </a:ext>
              </a:extLst>
            </p:cNvPr>
            <p:cNvSpPr/>
            <p:nvPr/>
          </p:nvSpPr>
          <p:spPr>
            <a:xfrm>
              <a:off x="1933628" y="5269458"/>
              <a:ext cx="3819472" cy="92101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Symbol zastępczy tekstu 26">
              <a:extLst>
                <a:ext uri="{FF2B5EF4-FFF2-40B4-BE49-F238E27FC236}">
                  <a16:creationId xmlns:a16="http://schemas.microsoft.com/office/drawing/2014/main" id="{04757F46-11D1-4068-826C-CE2B7B0EA2A5}"/>
                </a:ext>
              </a:extLst>
            </p:cNvPr>
            <p:cNvSpPr txBox="1">
              <a:spLocks/>
            </p:cNvSpPr>
            <p:nvPr/>
          </p:nvSpPr>
          <p:spPr>
            <a:xfrm>
              <a:off x="2794447" y="5363169"/>
              <a:ext cx="2882453" cy="350234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SzPct val="110000"/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 lang="pl-PL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dirty="0"/>
                <a:t>Andrzej  Łobzowski</a:t>
              </a:r>
            </a:p>
          </p:txBody>
        </p:sp>
        <p:sp>
          <p:nvSpPr>
            <p:cNvPr id="13" name="Symbol zastępczy tekstu 34">
              <a:extLst>
                <a:ext uri="{FF2B5EF4-FFF2-40B4-BE49-F238E27FC236}">
                  <a16:creationId xmlns:a16="http://schemas.microsoft.com/office/drawing/2014/main" id="{A543B649-7E33-47A8-BB76-FEFBEBF9D1B4}"/>
                </a:ext>
              </a:extLst>
            </p:cNvPr>
            <p:cNvSpPr txBox="1">
              <a:spLocks/>
            </p:cNvSpPr>
            <p:nvPr/>
          </p:nvSpPr>
          <p:spPr>
            <a:xfrm>
              <a:off x="2794447" y="5729964"/>
              <a:ext cx="2882453" cy="30406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SzPct val="110000"/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 lang="pl-PL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dirty="0"/>
                <a:t>lobzowski@label.pl</a:t>
              </a:r>
            </a:p>
          </p:txBody>
        </p:sp>
      </p:grpSp>
      <p:sp>
        <p:nvSpPr>
          <p:cNvPr id="7" name="Symbol zastępczy tekstu 16">
            <a:extLst>
              <a:ext uri="{FF2B5EF4-FFF2-40B4-BE49-F238E27FC236}">
                <a16:creationId xmlns:a16="http://schemas.microsoft.com/office/drawing/2014/main" id="{E04767AA-8768-4737-9A5D-95DDA7B1EFD2}"/>
              </a:ext>
            </a:extLst>
          </p:cNvPr>
          <p:cNvSpPr txBox="1">
            <a:spLocks/>
          </p:cNvSpPr>
          <p:nvPr/>
        </p:nvSpPr>
        <p:spPr>
          <a:xfrm>
            <a:off x="800600" y="2193858"/>
            <a:ext cx="8920049" cy="17597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6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1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INTELIGENTNE SYSTEMY POMIARU I KONTROLI MIKROKLIAMTU</a:t>
            </a:r>
          </a:p>
        </p:txBody>
      </p:sp>
      <p:sp>
        <p:nvSpPr>
          <p:cNvPr id="8" name="Symbol zastępczy tekstu 20">
            <a:extLst>
              <a:ext uri="{FF2B5EF4-FFF2-40B4-BE49-F238E27FC236}">
                <a16:creationId xmlns:a16="http://schemas.microsoft.com/office/drawing/2014/main" id="{82B6F911-96A7-4BBA-8395-863F7663158C}"/>
              </a:ext>
            </a:extLst>
          </p:cNvPr>
          <p:cNvSpPr txBox="1">
            <a:spLocks/>
          </p:cNvSpPr>
          <p:nvPr/>
        </p:nvSpPr>
        <p:spPr>
          <a:xfrm>
            <a:off x="800100" y="4114913"/>
            <a:ext cx="9378950" cy="535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1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MUSHROOM COMMANDER: STEROWANIE PARAMETRAMI POWIETRZA PRZY UPRAWIE GRZYBÓW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1FCA834-6E1E-49C0-9BFA-DBD14513ABD4}"/>
              </a:ext>
            </a:extLst>
          </p:cNvPr>
          <p:cNvCxnSpPr/>
          <p:nvPr/>
        </p:nvCxnSpPr>
        <p:spPr>
          <a:xfrm>
            <a:off x="934948" y="3953630"/>
            <a:ext cx="6288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a 48">
            <a:extLst>
              <a:ext uri="{FF2B5EF4-FFF2-40B4-BE49-F238E27FC236}">
                <a16:creationId xmlns:a16="http://schemas.microsoft.com/office/drawing/2014/main" id="{58890BCF-C7E7-4BAE-B02A-3D88EC92A457}"/>
              </a:ext>
            </a:extLst>
          </p:cNvPr>
          <p:cNvGrpSpPr/>
          <p:nvPr/>
        </p:nvGrpSpPr>
        <p:grpSpPr>
          <a:xfrm>
            <a:off x="1100510" y="659019"/>
            <a:ext cx="1778107" cy="939707"/>
            <a:chOff x="3707225" y="2168843"/>
            <a:chExt cx="4848225" cy="2562225"/>
          </a:xfrm>
        </p:grpSpPr>
        <p:sp>
          <p:nvSpPr>
            <p:cNvPr id="50" name="Dowolny kształt: kształt 49">
              <a:extLst>
                <a:ext uri="{FF2B5EF4-FFF2-40B4-BE49-F238E27FC236}">
                  <a16:creationId xmlns:a16="http://schemas.microsoft.com/office/drawing/2014/main" id="{48255166-AC87-4E74-A72C-32DF58F1F567}"/>
                </a:ext>
              </a:extLst>
            </p:cNvPr>
            <p:cNvSpPr/>
            <p:nvPr/>
          </p:nvSpPr>
          <p:spPr>
            <a:xfrm>
              <a:off x="3721703" y="2183321"/>
              <a:ext cx="4810125" cy="2533650"/>
            </a:xfrm>
            <a:custGeom>
              <a:avLst/>
              <a:gdLst>
                <a:gd name="connsiteX0" fmla="*/ 4067175 w 4810125"/>
                <a:gd name="connsiteY0" fmla="*/ 0 h 2533650"/>
                <a:gd name="connsiteX1" fmla="*/ 4481036 w 4810125"/>
                <a:gd name="connsiteY1" fmla="*/ 0 h 2533650"/>
                <a:gd name="connsiteX2" fmla="*/ 4481036 w 4810125"/>
                <a:gd name="connsiteY2" fmla="*/ 2051399 h 2533650"/>
                <a:gd name="connsiteX3" fmla="*/ 4819269 w 4810125"/>
                <a:gd name="connsiteY3" fmla="*/ 2051399 h 2533650"/>
                <a:gd name="connsiteX4" fmla="*/ 4819269 w 4810125"/>
                <a:gd name="connsiteY4" fmla="*/ 2536412 h 2533650"/>
                <a:gd name="connsiteX5" fmla="*/ 4067270 w 4810125"/>
                <a:gd name="connsiteY5" fmla="*/ 2536412 h 2533650"/>
                <a:gd name="connsiteX6" fmla="*/ 4067270 w 4810125"/>
                <a:gd name="connsiteY6" fmla="*/ 0 h 2533650"/>
                <a:gd name="connsiteX7" fmla="*/ 3991547 w 4810125"/>
                <a:gd name="connsiteY7" fmla="*/ 2536508 h 2533650"/>
                <a:gd name="connsiteX8" fmla="*/ 3991547 w 4810125"/>
                <a:gd name="connsiteY8" fmla="*/ 2536508 h 2533650"/>
                <a:gd name="connsiteX9" fmla="*/ 3991547 w 4810125"/>
                <a:gd name="connsiteY9" fmla="*/ 2536508 h 2533650"/>
                <a:gd name="connsiteX10" fmla="*/ 3261741 w 4810125"/>
                <a:gd name="connsiteY10" fmla="*/ 2536508 h 2533650"/>
                <a:gd name="connsiteX11" fmla="*/ 3261741 w 4810125"/>
                <a:gd name="connsiteY11" fmla="*/ 2051495 h 2533650"/>
                <a:gd name="connsiteX12" fmla="*/ 3261741 w 4810125"/>
                <a:gd name="connsiteY12" fmla="*/ 0 h 2533650"/>
                <a:gd name="connsiteX13" fmla="*/ 3991547 w 4810125"/>
                <a:gd name="connsiteY13" fmla="*/ 0 h 2533650"/>
                <a:gd name="connsiteX14" fmla="*/ 3991547 w 4810125"/>
                <a:gd name="connsiteY14" fmla="*/ 498348 h 2533650"/>
                <a:gd name="connsiteX15" fmla="*/ 3675602 w 4810125"/>
                <a:gd name="connsiteY15" fmla="*/ 498348 h 2533650"/>
                <a:gd name="connsiteX16" fmla="*/ 3675602 w 4810125"/>
                <a:gd name="connsiteY16" fmla="*/ 952214 h 2533650"/>
                <a:gd name="connsiteX17" fmla="*/ 3933730 w 4810125"/>
                <a:gd name="connsiteY17" fmla="*/ 952214 h 2533650"/>
                <a:gd name="connsiteX18" fmla="*/ 3933730 w 4810125"/>
                <a:gd name="connsiteY18" fmla="*/ 1450562 h 2533650"/>
                <a:gd name="connsiteX19" fmla="*/ 3675602 w 4810125"/>
                <a:gd name="connsiteY19" fmla="*/ 1450562 h 2533650"/>
                <a:gd name="connsiteX20" fmla="*/ 3675602 w 4810125"/>
                <a:gd name="connsiteY20" fmla="*/ 2051304 h 2533650"/>
                <a:gd name="connsiteX21" fmla="*/ 3991547 w 4810125"/>
                <a:gd name="connsiteY21" fmla="*/ 2051304 h 2533650"/>
                <a:gd name="connsiteX22" fmla="*/ 3991547 w 4810125"/>
                <a:gd name="connsiteY22" fmla="*/ 2536508 h 2533650"/>
                <a:gd name="connsiteX23" fmla="*/ 2754440 w 4810125"/>
                <a:gd name="connsiteY23" fmla="*/ 1085850 h 2533650"/>
                <a:gd name="connsiteX24" fmla="*/ 2754440 w 4810125"/>
                <a:gd name="connsiteY24" fmla="*/ 1085850 h 2533650"/>
                <a:gd name="connsiteX25" fmla="*/ 2754440 w 4810125"/>
                <a:gd name="connsiteY25" fmla="*/ 1085850 h 2533650"/>
                <a:gd name="connsiteX26" fmla="*/ 3194971 w 4810125"/>
                <a:gd name="connsiteY26" fmla="*/ 1085850 h 2533650"/>
                <a:gd name="connsiteX27" fmla="*/ 3194971 w 4810125"/>
                <a:gd name="connsiteY27" fmla="*/ 1441799 h 2533650"/>
                <a:gd name="connsiteX28" fmla="*/ 2754440 w 4810125"/>
                <a:gd name="connsiteY28" fmla="*/ 1441799 h 2533650"/>
                <a:gd name="connsiteX29" fmla="*/ 2754440 w 4810125"/>
                <a:gd name="connsiteY29" fmla="*/ 1085850 h 2533650"/>
                <a:gd name="connsiteX30" fmla="*/ 2167033 w 4810125"/>
                <a:gd name="connsiteY30" fmla="*/ 1513046 h 2533650"/>
                <a:gd name="connsiteX31" fmla="*/ 2167033 w 4810125"/>
                <a:gd name="connsiteY31" fmla="*/ 1513046 h 2533650"/>
                <a:gd name="connsiteX32" fmla="*/ 2167033 w 4810125"/>
                <a:gd name="connsiteY32" fmla="*/ 1513046 h 2533650"/>
                <a:gd name="connsiteX33" fmla="*/ 2327243 w 4810125"/>
                <a:gd name="connsiteY33" fmla="*/ 1513046 h 2533650"/>
                <a:gd name="connsiteX34" fmla="*/ 2327243 w 4810125"/>
                <a:gd name="connsiteY34" fmla="*/ 2060353 h 2533650"/>
                <a:gd name="connsiteX35" fmla="*/ 2167033 w 4810125"/>
                <a:gd name="connsiteY35" fmla="*/ 2060353 h 2533650"/>
                <a:gd name="connsiteX36" fmla="*/ 2167033 w 4810125"/>
                <a:gd name="connsiteY36" fmla="*/ 1513046 h 2533650"/>
                <a:gd name="connsiteX37" fmla="*/ 2167033 w 4810125"/>
                <a:gd name="connsiteY37" fmla="*/ 493967 h 2533650"/>
                <a:gd name="connsiteX38" fmla="*/ 2167033 w 4810125"/>
                <a:gd name="connsiteY38" fmla="*/ 493967 h 2533650"/>
                <a:gd name="connsiteX39" fmla="*/ 2167033 w 4810125"/>
                <a:gd name="connsiteY39" fmla="*/ 493967 h 2533650"/>
                <a:gd name="connsiteX40" fmla="*/ 2327243 w 4810125"/>
                <a:gd name="connsiteY40" fmla="*/ 493967 h 2533650"/>
                <a:gd name="connsiteX41" fmla="*/ 2327243 w 4810125"/>
                <a:gd name="connsiteY41" fmla="*/ 1032415 h 2533650"/>
                <a:gd name="connsiteX42" fmla="*/ 2167033 w 4810125"/>
                <a:gd name="connsiteY42" fmla="*/ 1032415 h 2533650"/>
                <a:gd name="connsiteX43" fmla="*/ 2167033 w 4810125"/>
                <a:gd name="connsiteY43" fmla="*/ 493967 h 2533650"/>
                <a:gd name="connsiteX44" fmla="*/ 1775460 w 4810125"/>
                <a:gd name="connsiteY44" fmla="*/ 0 h 2533650"/>
                <a:gd name="connsiteX45" fmla="*/ 1775460 w 4810125"/>
                <a:gd name="connsiteY45" fmla="*/ 0 h 2533650"/>
                <a:gd name="connsiteX46" fmla="*/ 1775460 w 4810125"/>
                <a:gd name="connsiteY46" fmla="*/ 0 h 2533650"/>
                <a:gd name="connsiteX47" fmla="*/ 2469642 w 4810125"/>
                <a:gd name="connsiteY47" fmla="*/ 0 h 2533650"/>
                <a:gd name="connsiteX48" fmla="*/ 2705481 w 4810125"/>
                <a:gd name="connsiteY48" fmla="*/ 347091 h 2533650"/>
                <a:gd name="connsiteX49" fmla="*/ 2705481 w 4810125"/>
                <a:gd name="connsiteY49" fmla="*/ 1032415 h 2533650"/>
                <a:gd name="connsiteX50" fmla="*/ 2505266 w 4810125"/>
                <a:gd name="connsiteY50" fmla="*/ 1241584 h 2533650"/>
                <a:gd name="connsiteX51" fmla="*/ 2736628 w 4810125"/>
                <a:gd name="connsiteY51" fmla="*/ 1513046 h 2533650"/>
                <a:gd name="connsiteX52" fmla="*/ 2736628 w 4810125"/>
                <a:gd name="connsiteY52" fmla="*/ 2167223 h 2533650"/>
                <a:gd name="connsiteX53" fmla="*/ 2469642 w 4810125"/>
                <a:gd name="connsiteY53" fmla="*/ 2536603 h 2533650"/>
                <a:gd name="connsiteX54" fmla="*/ 1775460 w 4810125"/>
                <a:gd name="connsiteY54" fmla="*/ 2536603 h 2533650"/>
                <a:gd name="connsiteX55" fmla="*/ 1775460 w 4810125"/>
                <a:gd name="connsiteY55" fmla="*/ 0 h 2533650"/>
                <a:gd name="connsiteX56" fmla="*/ 1116902 w 4810125"/>
                <a:gd name="connsiteY56" fmla="*/ 1575340 h 2533650"/>
                <a:gd name="connsiteX57" fmla="*/ 1116902 w 4810125"/>
                <a:gd name="connsiteY57" fmla="*/ 1575340 h 2533650"/>
                <a:gd name="connsiteX58" fmla="*/ 1116902 w 4810125"/>
                <a:gd name="connsiteY58" fmla="*/ 1575340 h 2533650"/>
                <a:gd name="connsiteX59" fmla="*/ 1303782 w 4810125"/>
                <a:gd name="connsiteY59" fmla="*/ 1575340 h 2533650"/>
                <a:gd name="connsiteX60" fmla="*/ 1237012 w 4810125"/>
                <a:gd name="connsiteY60" fmla="*/ 529590 h 2533650"/>
                <a:gd name="connsiteX61" fmla="*/ 1174718 w 4810125"/>
                <a:gd name="connsiteY61" fmla="*/ 529590 h 2533650"/>
                <a:gd name="connsiteX62" fmla="*/ 1116902 w 4810125"/>
                <a:gd name="connsiteY62" fmla="*/ 1575340 h 2533650"/>
                <a:gd name="connsiteX63" fmla="*/ 921067 w 4810125"/>
                <a:gd name="connsiteY63" fmla="*/ 0 h 2533650"/>
                <a:gd name="connsiteX64" fmla="*/ 921067 w 4810125"/>
                <a:gd name="connsiteY64" fmla="*/ 0 h 2533650"/>
                <a:gd name="connsiteX65" fmla="*/ 921067 w 4810125"/>
                <a:gd name="connsiteY65" fmla="*/ 0 h 2533650"/>
                <a:gd name="connsiteX66" fmla="*/ 1481709 w 4810125"/>
                <a:gd name="connsiteY66" fmla="*/ 0 h 2533650"/>
                <a:gd name="connsiteX67" fmla="*/ 1739837 w 4810125"/>
                <a:gd name="connsiteY67" fmla="*/ 2536412 h 2533650"/>
                <a:gd name="connsiteX68" fmla="*/ 1370457 w 4810125"/>
                <a:gd name="connsiteY68" fmla="*/ 2536412 h 2533650"/>
                <a:gd name="connsiteX69" fmla="*/ 1334833 w 4810125"/>
                <a:gd name="connsiteY69" fmla="*/ 2038064 h 2533650"/>
                <a:gd name="connsiteX70" fmla="*/ 1090136 w 4810125"/>
                <a:gd name="connsiteY70" fmla="*/ 2038064 h 2533650"/>
                <a:gd name="connsiteX71" fmla="*/ 1063466 w 4810125"/>
                <a:gd name="connsiteY71" fmla="*/ 2536412 h 2533650"/>
                <a:gd name="connsiteX72" fmla="*/ 671894 w 4810125"/>
                <a:gd name="connsiteY72" fmla="*/ 2536412 h 2533650"/>
                <a:gd name="connsiteX73" fmla="*/ 921067 w 4810125"/>
                <a:gd name="connsiteY73" fmla="*/ 0 h 2533650"/>
                <a:gd name="connsiteX74" fmla="*/ 0 w 4810125"/>
                <a:gd name="connsiteY74" fmla="*/ 0 h 2533650"/>
                <a:gd name="connsiteX75" fmla="*/ 0 w 4810125"/>
                <a:gd name="connsiteY75" fmla="*/ 0 h 2533650"/>
                <a:gd name="connsiteX76" fmla="*/ 0 w 4810125"/>
                <a:gd name="connsiteY76" fmla="*/ 0 h 2533650"/>
                <a:gd name="connsiteX77" fmla="*/ 400526 w 4810125"/>
                <a:gd name="connsiteY77" fmla="*/ 0 h 2533650"/>
                <a:gd name="connsiteX78" fmla="*/ 400526 w 4810125"/>
                <a:gd name="connsiteY78" fmla="*/ 2046923 h 2533650"/>
                <a:gd name="connsiteX79" fmla="*/ 720947 w 4810125"/>
                <a:gd name="connsiteY79" fmla="*/ 2046923 h 2533650"/>
                <a:gd name="connsiteX80" fmla="*/ 671989 w 4810125"/>
                <a:gd name="connsiteY80" fmla="*/ 2536412 h 2533650"/>
                <a:gd name="connsiteX81" fmla="*/ 0 w 4810125"/>
                <a:gd name="connsiteY81" fmla="*/ 2536412 h 2533650"/>
                <a:gd name="connsiteX82" fmla="*/ 0 w 4810125"/>
                <a:gd name="connsiteY82" fmla="*/ 0 h 253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810125" h="2533650">
                  <a:moveTo>
                    <a:pt x="4067175" y="0"/>
                  </a:moveTo>
                  <a:lnTo>
                    <a:pt x="4481036" y="0"/>
                  </a:lnTo>
                  <a:lnTo>
                    <a:pt x="4481036" y="2051399"/>
                  </a:lnTo>
                  <a:lnTo>
                    <a:pt x="4819269" y="2051399"/>
                  </a:lnTo>
                  <a:lnTo>
                    <a:pt x="4819269" y="2536412"/>
                  </a:lnTo>
                  <a:lnTo>
                    <a:pt x="4067270" y="2536412"/>
                  </a:lnTo>
                  <a:lnTo>
                    <a:pt x="4067270" y="0"/>
                  </a:lnTo>
                  <a:close/>
                  <a:moveTo>
                    <a:pt x="3991547" y="2536508"/>
                  </a:moveTo>
                  <a:lnTo>
                    <a:pt x="3991547" y="2536508"/>
                  </a:lnTo>
                  <a:close/>
                  <a:moveTo>
                    <a:pt x="3991547" y="2536508"/>
                  </a:moveTo>
                  <a:lnTo>
                    <a:pt x="3261741" y="2536508"/>
                  </a:lnTo>
                  <a:lnTo>
                    <a:pt x="3261741" y="2051495"/>
                  </a:lnTo>
                  <a:lnTo>
                    <a:pt x="3261741" y="0"/>
                  </a:lnTo>
                  <a:lnTo>
                    <a:pt x="3991547" y="0"/>
                  </a:lnTo>
                  <a:lnTo>
                    <a:pt x="3991547" y="498348"/>
                  </a:lnTo>
                  <a:lnTo>
                    <a:pt x="3675602" y="498348"/>
                  </a:lnTo>
                  <a:lnTo>
                    <a:pt x="3675602" y="952214"/>
                  </a:lnTo>
                  <a:lnTo>
                    <a:pt x="3933730" y="952214"/>
                  </a:lnTo>
                  <a:lnTo>
                    <a:pt x="3933730" y="1450562"/>
                  </a:lnTo>
                  <a:lnTo>
                    <a:pt x="3675602" y="1450562"/>
                  </a:lnTo>
                  <a:lnTo>
                    <a:pt x="3675602" y="2051304"/>
                  </a:lnTo>
                  <a:lnTo>
                    <a:pt x="3991547" y="2051304"/>
                  </a:lnTo>
                  <a:lnTo>
                    <a:pt x="3991547" y="2536508"/>
                  </a:lnTo>
                  <a:close/>
                  <a:moveTo>
                    <a:pt x="2754440" y="1085850"/>
                  </a:moveTo>
                  <a:lnTo>
                    <a:pt x="2754440" y="1085850"/>
                  </a:lnTo>
                  <a:close/>
                  <a:moveTo>
                    <a:pt x="2754440" y="1085850"/>
                  </a:moveTo>
                  <a:lnTo>
                    <a:pt x="3194971" y="1085850"/>
                  </a:lnTo>
                  <a:lnTo>
                    <a:pt x="3194971" y="1441799"/>
                  </a:lnTo>
                  <a:lnTo>
                    <a:pt x="2754440" y="1441799"/>
                  </a:lnTo>
                  <a:lnTo>
                    <a:pt x="2754440" y="1085850"/>
                  </a:lnTo>
                  <a:close/>
                  <a:moveTo>
                    <a:pt x="2167033" y="1513046"/>
                  </a:moveTo>
                  <a:lnTo>
                    <a:pt x="2167033" y="1513046"/>
                  </a:lnTo>
                  <a:close/>
                  <a:moveTo>
                    <a:pt x="2167033" y="1513046"/>
                  </a:moveTo>
                  <a:lnTo>
                    <a:pt x="2327243" y="1513046"/>
                  </a:lnTo>
                  <a:lnTo>
                    <a:pt x="2327243" y="2060353"/>
                  </a:lnTo>
                  <a:lnTo>
                    <a:pt x="2167033" y="2060353"/>
                  </a:lnTo>
                  <a:lnTo>
                    <a:pt x="2167033" y="1513046"/>
                  </a:lnTo>
                  <a:close/>
                  <a:moveTo>
                    <a:pt x="2167033" y="493967"/>
                  </a:moveTo>
                  <a:lnTo>
                    <a:pt x="2167033" y="493967"/>
                  </a:lnTo>
                  <a:close/>
                  <a:moveTo>
                    <a:pt x="2167033" y="493967"/>
                  </a:moveTo>
                  <a:lnTo>
                    <a:pt x="2327243" y="493967"/>
                  </a:lnTo>
                  <a:lnTo>
                    <a:pt x="2327243" y="1032415"/>
                  </a:lnTo>
                  <a:lnTo>
                    <a:pt x="2167033" y="1032415"/>
                  </a:lnTo>
                  <a:lnTo>
                    <a:pt x="2167033" y="493967"/>
                  </a:lnTo>
                  <a:close/>
                  <a:moveTo>
                    <a:pt x="1775460" y="0"/>
                  </a:moveTo>
                  <a:lnTo>
                    <a:pt x="1775460" y="0"/>
                  </a:lnTo>
                  <a:close/>
                  <a:moveTo>
                    <a:pt x="1775460" y="0"/>
                  </a:moveTo>
                  <a:lnTo>
                    <a:pt x="2469642" y="0"/>
                  </a:lnTo>
                  <a:lnTo>
                    <a:pt x="2705481" y="347091"/>
                  </a:lnTo>
                  <a:lnTo>
                    <a:pt x="2705481" y="1032415"/>
                  </a:lnTo>
                  <a:lnTo>
                    <a:pt x="2505266" y="1241584"/>
                  </a:lnTo>
                  <a:lnTo>
                    <a:pt x="2736628" y="1513046"/>
                  </a:lnTo>
                  <a:lnTo>
                    <a:pt x="2736628" y="2167223"/>
                  </a:lnTo>
                  <a:lnTo>
                    <a:pt x="2469642" y="2536603"/>
                  </a:lnTo>
                  <a:lnTo>
                    <a:pt x="1775460" y="2536603"/>
                  </a:lnTo>
                  <a:lnTo>
                    <a:pt x="1775460" y="0"/>
                  </a:lnTo>
                  <a:close/>
                  <a:moveTo>
                    <a:pt x="1116902" y="1575340"/>
                  </a:moveTo>
                  <a:lnTo>
                    <a:pt x="1116902" y="1575340"/>
                  </a:lnTo>
                  <a:close/>
                  <a:moveTo>
                    <a:pt x="1116902" y="1575340"/>
                  </a:moveTo>
                  <a:lnTo>
                    <a:pt x="1303782" y="1575340"/>
                  </a:lnTo>
                  <a:lnTo>
                    <a:pt x="1237012" y="529590"/>
                  </a:lnTo>
                  <a:lnTo>
                    <a:pt x="1174718" y="529590"/>
                  </a:lnTo>
                  <a:lnTo>
                    <a:pt x="1116902" y="1575340"/>
                  </a:lnTo>
                  <a:close/>
                  <a:moveTo>
                    <a:pt x="921067" y="0"/>
                  </a:moveTo>
                  <a:lnTo>
                    <a:pt x="921067" y="0"/>
                  </a:lnTo>
                  <a:close/>
                  <a:moveTo>
                    <a:pt x="921067" y="0"/>
                  </a:moveTo>
                  <a:lnTo>
                    <a:pt x="1481709" y="0"/>
                  </a:lnTo>
                  <a:lnTo>
                    <a:pt x="1739837" y="2536412"/>
                  </a:lnTo>
                  <a:lnTo>
                    <a:pt x="1370457" y="2536412"/>
                  </a:lnTo>
                  <a:lnTo>
                    <a:pt x="1334833" y="2038064"/>
                  </a:lnTo>
                  <a:lnTo>
                    <a:pt x="1090136" y="2038064"/>
                  </a:lnTo>
                  <a:lnTo>
                    <a:pt x="1063466" y="2536412"/>
                  </a:lnTo>
                  <a:lnTo>
                    <a:pt x="671894" y="2536412"/>
                  </a:lnTo>
                  <a:lnTo>
                    <a:pt x="921067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00526" y="0"/>
                  </a:lnTo>
                  <a:lnTo>
                    <a:pt x="400526" y="2046923"/>
                  </a:lnTo>
                  <a:lnTo>
                    <a:pt x="720947" y="2046923"/>
                  </a:lnTo>
                  <a:lnTo>
                    <a:pt x="671989" y="2536412"/>
                  </a:lnTo>
                  <a:lnTo>
                    <a:pt x="0" y="2536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00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Dowolny kształt: kształt 50">
              <a:extLst>
                <a:ext uri="{FF2B5EF4-FFF2-40B4-BE49-F238E27FC236}">
                  <a16:creationId xmlns:a16="http://schemas.microsoft.com/office/drawing/2014/main" id="{2A17E698-47F6-4956-881D-9689BE215D01}"/>
                </a:ext>
              </a:extLst>
            </p:cNvPr>
            <p:cNvSpPr/>
            <p:nvPr/>
          </p:nvSpPr>
          <p:spPr>
            <a:xfrm>
              <a:off x="3707225" y="2168843"/>
              <a:ext cx="742950" cy="2562225"/>
            </a:xfrm>
            <a:custGeom>
              <a:avLst/>
              <a:gdLst>
                <a:gd name="connsiteX0" fmla="*/ 699516 w 742950"/>
                <a:gd name="connsiteY0" fmla="*/ 2565464 h 2562225"/>
                <a:gd name="connsiteX1" fmla="*/ 0 w 742950"/>
                <a:gd name="connsiteY1" fmla="*/ 2565464 h 2562225"/>
                <a:gd name="connsiteX2" fmla="*/ 0 w 742950"/>
                <a:gd name="connsiteY2" fmla="*/ 0 h 2562225"/>
                <a:gd name="connsiteX3" fmla="*/ 429482 w 742950"/>
                <a:gd name="connsiteY3" fmla="*/ 0 h 2562225"/>
                <a:gd name="connsiteX4" fmla="*/ 429482 w 742950"/>
                <a:gd name="connsiteY4" fmla="*/ 2046923 h 2562225"/>
                <a:gd name="connsiteX5" fmla="*/ 751427 w 742950"/>
                <a:gd name="connsiteY5" fmla="*/ 2046923 h 2562225"/>
                <a:gd name="connsiteX6" fmla="*/ 699516 w 742950"/>
                <a:gd name="connsiteY6" fmla="*/ 2565464 h 2562225"/>
                <a:gd name="connsiteX7" fmla="*/ 28956 w 742950"/>
                <a:gd name="connsiteY7" fmla="*/ 2536508 h 2562225"/>
                <a:gd name="connsiteX8" fmla="*/ 673322 w 742950"/>
                <a:gd name="connsiteY8" fmla="*/ 2536508 h 2562225"/>
                <a:gd name="connsiteX9" fmla="*/ 719328 w 742950"/>
                <a:gd name="connsiteY9" fmla="*/ 2075974 h 2562225"/>
                <a:gd name="connsiteX10" fmla="*/ 400431 w 742950"/>
                <a:gd name="connsiteY10" fmla="*/ 2075974 h 2562225"/>
                <a:gd name="connsiteX11" fmla="*/ 400431 w 742950"/>
                <a:gd name="connsiteY11" fmla="*/ 28956 h 2562225"/>
                <a:gd name="connsiteX12" fmla="*/ 28956 w 742950"/>
                <a:gd name="connsiteY12" fmla="*/ 28956 h 2562225"/>
                <a:gd name="connsiteX13" fmla="*/ 28956 w 742950"/>
                <a:gd name="connsiteY13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950" h="2562225">
                  <a:moveTo>
                    <a:pt x="699516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429482" y="0"/>
                  </a:lnTo>
                  <a:lnTo>
                    <a:pt x="429482" y="2046923"/>
                  </a:lnTo>
                  <a:lnTo>
                    <a:pt x="751427" y="2046923"/>
                  </a:lnTo>
                  <a:lnTo>
                    <a:pt x="699516" y="2565464"/>
                  </a:lnTo>
                  <a:close/>
                  <a:moveTo>
                    <a:pt x="28956" y="2536508"/>
                  </a:moveTo>
                  <a:lnTo>
                    <a:pt x="673322" y="2536508"/>
                  </a:lnTo>
                  <a:lnTo>
                    <a:pt x="719328" y="2075974"/>
                  </a:lnTo>
                  <a:lnTo>
                    <a:pt x="400431" y="2075974"/>
                  </a:lnTo>
                  <a:lnTo>
                    <a:pt x="400431" y="28956"/>
                  </a:lnTo>
                  <a:lnTo>
                    <a:pt x="28956" y="28956"/>
                  </a:lnTo>
                  <a:lnTo>
                    <a:pt x="28956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F95DDE6C-6009-43B4-A343-5B8898F474C6}"/>
                </a:ext>
              </a:extLst>
            </p:cNvPr>
            <p:cNvSpPr/>
            <p:nvPr/>
          </p:nvSpPr>
          <p:spPr>
            <a:xfrm>
              <a:off x="4377595" y="2168843"/>
              <a:ext cx="1095375" cy="2562225"/>
            </a:xfrm>
            <a:custGeom>
              <a:avLst/>
              <a:gdLst>
                <a:gd name="connsiteX0" fmla="*/ 1100042 w 1095375"/>
                <a:gd name="connsiteY0" fmla="*/ 2565464 h 2562225"/>
                <a:gd name="connsiteX1" fmla="*/ 701135 w 1095375"/>
                <a:gd name="connsiteY1" fmla="*/ 2565464 h 2562225"/>
                <a:gd name="connsiteX2" fmla="*/ 665512 w 1095375"/>
                <a:gd name="connsiteY2" fmla="*/ 2067116 h 2562225"/>
                <a:gd name="connsiteX3" fmla="*/ 447961 w 1095375"/>
                <a:gd name="connsiteY3" fmla="*/ 2067116 h 2562225"/>
                <a:gd name="connsiteX4" fmla="*/ 421291 w 1095375"/>
                <a:gd name="connsiteY4" fmla="*/ 2565464 h 2562225"/>
                <a:gd name="connsiteX5" fmla="*/ 0 w 1095375"/>
                <a:gd name="connsiteY5" fmla="*/ 2565464 h 2562225"/>
                <a:gd name="connsiteX6" fmla="*/ 252127 w 1095375"/>
                <a:gd name="connsiteY6" fmla="*/ 0 h 2562225"/>
                <a:gd name="connsiteX7" fmla="*/ 839057 w 1095375"/>
                <a:gd name="connsiteY7" fmla="*/ 0 h 2562225"/>
                <a:gd name="connsiteX8" fmla="*/ 1100042 w 1095375"/>
                <a:gd name="connsiteY8" fmla="*/ 2565464 h 2562225"/>
                <a:gd name="connsiteX9" fmla="*/ 728091 w 1095375"/>
                <a:gd name="connsiteY9" fmla="*/ 2536508 h 2562225"/>
                <a:gd name="connsiteX10" fmla="*/ 1067943 w 1095375"/>
                <a:gd name="connsiteY10" fmla="*/ 2536508 h 2562225"/>
                <a:gd name="connsiteX11" fmla="*/ 812768 w 1095375"/>
                <a:gd name="connsiteY11" fmla="*/ 28956 h 2562225"/>
                <a:gd name="connsiteX12" fmla="*/ 278321 w 1095375"/>
                <a:gd name="connsiteY12" fmla="*/ 28956 h 2562225"/>
                <a:gd name="connsiteX13" fmla="*/ 32004 w 1095375"/>
                <a:gd name="connsiteY13" fmla="*/ 2536508 h 2562225"/>
                <a:gd name="connsiteX14" fmla="*/ 393859 w 1095375"/>
                <a:gd name="connsiteY14" fmla="*/ 2536508 h 2562225"/>
                <a:gd name="connsiteX15" fmla="*/ 420529 w 1095375"/>
                <a:gd name="connsiteY15" fmla="*/ 2038159 h 2562225"/>
                <a:gd name="connsiteX16" fmla="*/ 692468 w 1095375"/>
                <a:gd name="connsiteY16" fmla="*/ 2038159 h 2562225"/>
                <a:gd name="connsiteX17" fmla="*/ 728091 w 1095375"/>
                <a:gd name="connsiteY17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375" h="2562225">
                  <a:moveTo>
                    <a:pt x="1100042" y="2565464"/>
                  </a:moveTo>
                  <a:lnTo>
                    <a:pt x="701135" y="2565464"/>
                  </a:lnTo>
                  <a:lnTo>
                    <a:pt x="665512" y="2067116"/>
                  </a:lnTo>
                  <a:lnTo>
                    <a:pt x="447961" y="2067116"/>
                  </a:lnTo>
                  <a:lnTo>
                    <a:pt x="421291" y="2565464"/>
                  </a:lnTo>
                  <a:lnTo>
                    <a:pt x="0" y="2565464"/>
                  </a:lnTo>
                  <a:lnTo>
                    <a:pt x="252127" y="0"/>
                  </a:lnTo>
                  <a:lnTo>
                    <a:pt x="839057" y="0"/>
                  </a:lnTo>
                  <a:lnTo>
                    <a:pt x="1100042" y="2565464"/>
                  </a:lnTo>
                  <a:close/>
                  <a:moveTo>
                    <a:pt x="728091" y="2536508"/>
                  </a:moveTo>
                  <a:lnTo>
                    <a:pt x="1067943" y="2536508"/>
                  </a:lnTo>
                  <a:lnTo>
                    <a:pt x="812768" y="28956"/>
                  </a:lnTo>
                  <a:lnTo>
                    <a:pt x="278321" y="28956"/>
                  </a:lnTo>
                  <a:lnTo>
                    <a:pt x="32004" y="2536508"/>
                  </a:lnTo>
                  <a:lnTo>
                    <a:pt x="393859" y="2536508"/>
                  </a:lnTo>
                  <a:lnTo>
                    <a:pt x="420529" y="2038159"/>
                  </a:lnTo>
                  <a:lnTo>
                    <a:pt x="692468" y="2038159"/>
                  </a:lnTo>
                  <a:lnTo>
                    <a:pt x="72809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id="{05F39117-177B-473D-BA1C-D7D180B01795}"/>
                </a:ext>
              </a:extLst>
            </p:cNvPr>
            <p:cNvSpPr/>
            <p:nvPr/>
          </p:nvSpPr>
          <p:spPr>
            <a:xfrm>
              <a:off x="4823270" y="2698433"/>
              <a:ext cx="209550" cy="1066800"/>
            </a:xfrm>
            <a:custGeom>
              <a:avLst/>
              <a:gdLst>
                <a:gd name="connsiteX0" fmla="*/ 217646 w 209550"/>
                <a:gd name="connsiteY0" fmla="*/ 1074706 h 1066800"/>
                <a:gd name="connsiteX1" fmla="*/ 0 w 209550"/>
                <a:gd name="connsiteY1" fmla="*/ 1074706 h 1066800"/>
                <a:gd name="connsiteX2" fmla="*/ 59436 w 209550"/>
                <a:gd name="connsiteY2" fmla="*/ 0 h 1066800"/>
                <a:gd name="connsiteX3" fmla="*/ 149066 w 209550"/>
                <a:gd name="connsiteY3" fmla="*/ 0 h 1066800"/>
                <a:gd name="connsiteX4" fmla="*/ 217646 w 209550"/>
                <a:gd name="connsiteY4" fmla="*/ 1074706 h 1066800"/>
                <a:gd name="connsiteX5" fmla="*/ 30671 w 209550"/>
                <a:gd name="connsiteY5" fmla="*/ 1045750 h 1066800"/>
                <a:gd name="connsiteX6" fmla="*/ 186785 w 209550"/>
                <a:gd name="connsiteY6" fmla="*/ 1045750 h 1066800"/>
                <a:gd name="connsiteX7" fmla="*/ 121920 w 209550"/>
                <a:gd name="connsiteY7" fmla="*/ 28956 h 1066800"/>
                <a:gd name="connsiteX8" fmla="*/ 86868 w 209550"/>
                <a:gd name="connsiteY8" fmla="*/ 28956 h 1066800"/>
                <a:gd name="connsiteX9" fmla="*/ 30671 w 209550"/>
                <a:gd name="connsiteY9" fmla="*/ 104575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1066800">
                  <a:moveTo>
                    <a:pt x="217646" y="1074706"/>
                  </a:moveTo>
                  <a:lnTo>
                    <a:pt x="0" y="1074706"/>
                  </a:lnTo>
                  <a:lnTo>
                    <a:pt x="59436" y="0"/>
                  </a:lnTo>
                  <a:lnTo>
                    <a:pt x="149066" y="0"/>
                  </a:lnTo>
                  <a:lnTo>
                    <a:pt x="217646" y="1074706"/>
                  </a:lnTo>
                  <a:close/>
                  <a:moveTo>
                    <a:pt x="30671" y="1045750"/>
                  </a:moveTo>
                  <a:lnTo>
                    <a:pt x="186785" y="1045750"/>
                  </a:lnTo>
                  <a:lnTo>
                    <a:pt x="121920" y="28956"/>
                  </a:lnTo>
                  <a:lnTo>
                    <a:pt x="86868" y="28956"/>
                  </a:lnTo>
                  <a:lnTo>
                    <a:pt x="30671" y="1045750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Dowolny kształt: kształt 53">
              <a:extLst>
                <a:ext uri="{FF2B5EF4-FFF2-40B4-BE49-F238E27FC236}">
                  <a16:creationId xmlns:a16="http://schemas.microsoft.com/office/drawing/2014/main" id="{94ED9BC5-5C78-467C-82FA-CB6CFAD0798C}"/>
                </a:ext>
              </a:extLst>
            </p:cNvPr>
            <p:cNvSpPr/>
            <p:nvPr/>
          </p:nvSpPr>
          <p:spPr>
            <a:xfrm>
              <a:off x="5482685" y="2168843"/>
              <a:ext cx="981075" cy="2562225"/>
            </a:xfrm>
            <a:custGeom>
              <a:avLst/>
              <a:gdLst>
                <a:gd name="connsiteX0" fmla="*/ 716090 w 981075"/>
                <a:gd name="connsiteY0" fmla="*/ 2565464 h 2562225"/>
                <a:gd name="connsiteX1" fmla="*/ 0 w 981075"/>
                <a:gd name="connsiteY1" fmla="*/ 2565464 h 2562225"/>
                <a:gd name="connsiteX2" fmla="*/ 0 w 981075"/>
                <a:gd name="connsiteY2" fmla="*/ 0 h 2562225"/>
                <a:gd name="connsiteX3" fmla="*/ 716375 w 981075"/>
                <a:gd name="connsiteY3" fmla="*/ 0 h 2562225"/>
                <a:gd name="connsiteX4" fmla="*/ 959072 w 981075"/>
                <a:gd name="connsiteY4" fmla="*/ 357092 h 2562225"/>
                <a:gd name="connsiteX5" fmla="*/ 959072 w 981075"/>
                <a:gd name="connsiteY5" fmla="*/ 1052608 h 2562225"/>
                <a:gd name="connsiteX6" fmla="*/ 763810 w 981075"/>
                <a:gd name="connsiteY6" fmla="*/ 1256538 h 2562225"/>
                <a:gd name="connsiteX7" fmla="*/ 990219 w 981075"/>
                <a:gd name="connsiteY7" fmla="*/ 1522095 h 2562225"/>
                <a:gd name="connsiteX8" fmla="*/ 990219 w 981075"/>
                <a:gd name="connsiteY8" fmla="*/ 2186273 h 2562225"/>
                <a:gd name="connsiteX9" fmla="*/ 716090 w 981075"/>
                <a:gd name="connsiteY9" fmla="*/ 2565464 h 2562225"/>
                <a:gd name="connsiteX10" fmla="*/ 28956 w 981075"/>
                <a:gd name="connsiteY10" fmla="*/ 2536508 h 2562225"/>
                <a:gd name="connsiteX11" fmla="*/ 701231 w 981075"/>
                <a:gd name="connsiteY11" fmla="*/ 2536508 h 2562225"/>
                <a:gd name="connsiteX12" fmla="*/ 961168 w 981075"/>
                <a:gd name="connsiteY12" fmla="*/ 2176939 h 2562225"/>
                <a:gd name="connsiteX13" fmla="*/ 961168 w 981075"/>
                <a:gd name="connsiteY13" fmla="*/ 1532858 h 2562225"/>
                <a:gd name="connsiteX14" fmla="*/ 724757 w 981075"/>
                <a:gd name="connsiteY14" fmla="*/ 1255490 h 2562225"/>
                <a:gd name="connsiteX15" fmla="*/ 930021 w 981075"/>
                <a:gd name="connsiteY15" fmla="*/ 1041083 h 2562225"/>
                <a:gd name="connsiteX16" fmla="*/ 930021 w 981075"/>
                <a:gd name="connsiteY16" fmla="*/ 366046 h 2562225"/>
                <a:gd name="connsiteX17" fmla="*/ 701040 w 981075"/>
                <a:gd name="connsiteY17" fmla="*/ 28956 h 2562225"/>
                <a:gd name="connsiteX18" fmla="*/ 29051 w 981075"/>
                <a:gd name="connsiteY18" fmla="*/ 28956 h 2562225"/>
                <a:gd name="connsiteX19" fmla="*/ 29051 w 981075"/>
                <a:gd name="connsiteY19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1075" h="2562225">
                  <a:moveTo>
                    <a:pt x="716090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716375" y="0"/>
                  </a:lnTo>
                  <a:lnTo>
                    <a:pt x="959072" y="357092"/>
                  </a:lnTo>
                  <a:lnTo>
                    <a:pt x="959072" y="1052608"/>
                  </a:lnTo>
                  <a:lnTo>
                    <a:pt x="763810" y="1256538"/>
                  </a:lnTo>
                  <a:lnTo>
                    <a:pt x="990219" y="1522095"/>
                  </a:lnTo>
                  <a:lnTo>
                    <a:pt x="990219" y="2186273"/>
                  </a:lnTo>
                  <a:lnTo>
                    <a:pt x="716090" y="2565464"/>
                  </a:lnTo>
                  <a:close/>
                  <a:moveTo>
                    <a:pt x="28956" y="2536508"/>
                  </a:moveTo>
                  <a:lnTo>
                    <a:pt x="701231" y="2536508"/>
                  </a:lnTo>
                  <a:lnTo>
                    <a:pt x="961168" y="2176939"/>
                  </a:lnTo>
                  <a:lnTo>
                    <a:pt x="961168" y="1532858"/>
                  </a:lnTo>
                  <a:lnTo>
                    <a:pt x="724757" y="1255490"/>
                  </a:lnTo>
                  <a:lnTo>
                    <a:pt x="930021" y="1041083"/>
                  </a:lnTo>
                  <a:lnTo>
                    <a:pt x="930021" y="366046"/>
                  </a:lnTo>
                  <a:lnTo>
                    <a:pt x="701040" y="28956"/>
                  </a:lnTo>
                  <a:lnTo>
                    <a:pt x="29051" y="28956"/>
                  </a:lnTo>
                  <a:lnTo>
                    <a:pt x="2905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Dowolny kształt: kształt 54">
              <a:extLst>
                <a:ext uri="{FF2B5EF4-FFF2-40B4-BE49-F238E27FC236}">
                  <a16:creationId xmlns:a16="http://schemas.microsoft.com/office/drawing/2014/main" id="{36BC0E71-9843-481B-8455-82B18BCAAD23}"/>
                </a:ext>
              </a:extLst>
            </p:cNvPr>
            <p:cNvSpPr/>
            <p:nvPr/>
          </p:nvSpPr>
          <p:spPr>
            <a:xfrm>
              <a:off x="5874258" y="2662809"/>
              <a:ext cx="180975" cy="561975"/>
            </a:xfrm>
            <a:custGeom>
              <a:avLst/>
              <a:gdLst>
                <a:gd name="connsiteX0" fmla="*/ 189166 w 180975"/>
                <a:gd name="connsiteY0" fmla="*/ 567404 h 561975"/>
                <a:gd name="connsiteX1" fmla="*/ 0 w 180975"/>
                <a:gd name="connsiteY1" fmla="*/ 567404 h 561975"/>
                <a:gd name="connsiteX2" fmla="*/ 0 w 180975"/>
                <a:gd name="connsiteY2" fmla="*/ 0 h 561975"/>
                <a:gd name="connsiteX3" fmla="*/ 189166 w 180975"/>
                <a:gd name="connsiteY3" fmla="*/ 0 h 561975"/>
                <a:gd name="connsiteX4" fmla="*/ 189166 w 180975"/>
                <a:gd name="connsiteY4" fmla="*/ 567404 h 561975"/>
                <a:gd name="connsiteX5" fmla="*/ 28956 w 180975"/>
                <a:gd name="connsiteY5" fmla="*/ 538448 h 561975"/>
                <a:gd name="connsiteX6" fmla="*/ 160211 w 180975"/>
                <a:gd name="connsiteY6" fmla="*/ 538448 h 561975"/>
                <a:gd name="connsiteX7" fmla="*/ 160211 w 180975"/>
                <a:gd name="connsiteY7" fmla="*/ 28956 h 561975"/>
                <a:gd name="connsiteX8" fmla="*/ 28956 w 180975"/>
                <a:gd name="connsiteY8" fmla="*/ 28956 h 561975"/>
                <a:gd name="connsiteX9" fmla="*/ 28956 w 180975"/>
                <a:gd name="connsiteY9" fmla="*/ 53844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561975">
                  <a:moveTo>
                    <a:pt x="189166" y="567404"/>
                  </a:moveTo>
                  <a:lnTo>
                    <a:pt x="0" y="567404"/>
                  </a:lnTo>
                  <a:lnTo>
                    <a:pt x="0" y="0"/>
                  </a:lnTo>
                  <a:lnTo>
                    <a:pt x="189166" y="0"/>
                  </a:lnTo>
                  <a:lnTo>
                    <a:pt x="189166" y="567404"/>
                  </a:lnTo>
                  <a:close/>
                  <a:moveTo>
                    <a:pt x="28956" y="538448"/>
                  </a:moveTo>
                  <a:lnTo>
                    <a:pt x="160211" y="538448"/>
                  </a:lnTo>
                  <a:lnTo>
                    <a:pt x="160211" y="28956"/>
                  </a:lnTo>
                  <a:lnTo>
                    <a:pt x="28956" y="28956"/>
                  </a:lnTo>
                  <a:lnTo>
                    <a:pt x="28956" y="53844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6" name="Dowolny kształt: kształt 55">
              <a:extLst>
                <a:ext uri="{FF2B5EF4-FFF2-40B4-BE49-F238E27FC236}">
                  <a16:creationId xmlns:a16="http://schemas.microsoft.com/office/drawing/2014/main" id="{B6B0D181-8DCE-485C-9D73-5F0373746F8A}"/>
                </a:ext>
              </a:extLst>
            </p:cNvPr>
            <p:cNvSpPr/>
            <p:nvPr/>
          </p:nvSpPr>
          <p:spPr>
            <a:xfrm>
              <a:off x="5874258" y="3681889"/>
              <a:ext cx="180975" cy="571500"/>
            </a:xfrm>
            <a:custGeom>
              <a:avLst/>
              <a:gdLst>
                <a:gd name="connsiteX0" fmla="*/ 189166 w 180975"/>
                <a:gd name="connsiteY0" fmla="*/ 576262 h 571500"/>
                <a:gd name="connsiteX1" fmla="*/ 0 w 180975"/>
                <a:gd name="connsiteY1" fmla="*/ 576262 h 571500"/>
                <a:gd name="connsiteX2" fmla="*/ 0 w 180975"/>
                <a:gd name="connsiteY2" fmla="*/ 0 h 571500"/>
                <a:gd name="connsiteX3" fmla="*/ 189166 w 180975"/>
                <a:gd name="connsiteY3" fmla="*/ 0 h 571500"/>
                <a:gd name="connsiteX4" fmla="*/ 189166 w 180975"/>
                <a:gd name="connsiteY4" fmla="*/ 576262 h 571500"/>
                <a:gd name="connsiteX5" fmla="*/ 28956 w 180975"/>
                <a:gd name="connsiteY5" fmla="*/ 547307 h 571500"/>
                <a:gd name="connsiteX6" fmla="*/ 160211 w 180975"/>
                <a:gd name="connsiteY6" fmla="*/ 547307 h 571500"/>
                <a:gd name="connsiteX7" fmla="*/ 160211 w 180975"/>
                <a:gd name="connsiteY7" fmla="*/ 28956 h 571500"/>
                <a:gd name="connsiteX8" fmla="*/ 28956 w 180975"/>
                <a:gd name="connsiteY8" fmla="*/ 28956 h 571500"/>
                <a:gd name="connsiteX9" fmla="*/ 28956 w 180975"/>
                <a:gd name="connsiteY9" fmla="*/ 547307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571500">
                  <a:moveTo>
                    <a:pt x="189166" y="576262"/>
                  </a:moveTo>
                  <a:lnTo>
                    <a:pt x="0" y="576262"/>
                  </a:lnTo>
                  <a:lnTo>
                    <a:pt x="0" y="0"/>
                  </a:lnTo>
                  <a:lnTo>
                    <a:pt x="189166" y="0"/>
                  </a:lnTo>
                  <a:lnTo>
                    <a:pt x="189166" y="576262"/>
                  </a:lnTo>
                  <a:close/>
                  <a:moveTo>
                    <a:pt x="28956" y="547307"/>
                  </a:moveTo>
                  <a:lnTo>
                    <a:pt x="160211" y="547307"/>
                  </a:lnTo>
                  <a:lnTo>
                    <a:pt x="160211" y="28956"/>
                  </a:lnTo>
                  <a:lnTo>
                    <a:pt x="28956" y="28956"/>
                  </a:lnTo>
                  <a:lnTo>
                    <a:pt x="28956" y="547307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7" name="Dowolny kształt: kształt 56">
              <a:extLst>
                <a:ext uri="{FF2B5EF4-FFF2-40B4-BE49-F238E27FC236}">
                  <a16:creationId xmlns:a16="http://schemas.microsoft.com/office/drawing/2014/main" id="{0B0D6763-32D1-47E5-AF3B-FA016E3F8B0E}"/>
                </a:ext>
              </a:extLst>
            </p:cNvPr>
            <p:cNvSpPr/>
            <p:nvPr/>
          </p:nvSpPr>
          <p:spPr>
            <a:xfrm>
              <a:off x="6461665" y="3254692"/>
              <a:ext cx="466725" cy="381000"/>
            </a:xfrm>
            <a:custGeom>
              <a:avLst/>
              <a:gdLst>
                <a:gd name="connsiteX0" fmla="*/ 469487 w 466725"/>
                <a:gd name="connsiteY0" fmla="*/ 384905 h 381000"/>
                <a:gd name="connsiteX1" fmla="*/ 0 w 466725"/>
                <a:gd name="connsiteY1" fmla="*/ 384905 h 381000"/>
                <a:gd name="connsiteX2" fmla="*/ 0 w 466725"/>
                <a:gd name="connsiteY2" fmla="*/ 0 h 381000"/>
                <a:gd name="connsiteX3" fmla="*/ 469487 w 466725"/>
                <a:gd name="connsiteY3" fmla="*/ 0 h 381000"/>
                <a:gd name="connsiteX4" fmla="*/ 469487 w 466725"/>
                <a:gd name="connsiteY4" fmla="*/ 384905 h 381000"/>
                <a:gd name="connsiteX5" fmla="*/ 28956 w 466725"/>
                <a:gd name="connsiteY5" fmla="*/ 355949 h 381000"/>
                <a:gd name="connsiteX6" fmla="*/ 440531 w 466725"/>
                <a:gd name="connsiteY6" fmla="*/ 355949 h 381000"/>
                <a:gd name="connsiteX7" fmla="*/ 440531 w 466725"/>
                <a:gd name="connsiteY7" fmla="*/ 28956 h 381000"/>
                <a:gd name="connsiteX8" fmla="*/ 28956 w 466725"/>
                <a:gd name="connsiteY8" fmla="*/ 28956 h 381000"/>
                <a:gd name="connsiteX9" fmla="*/ 28956 w 466725"/>
                <a:gd name="connsiteY9" fmla="*/ 355949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725" h="381000">
                  <a:moveTo>
                    <a:pt x="469487" y="384905"/>
                  </a:moveTo>
                  <a:lnTo>
                    <a:pt x="0" y="384905"/>
                  </a:lnTo>
                  <a:lnTo>
                    <a:pt x="0" y="0"/>
                  </a:lnTo>
                  <a:lnTo>
                    <a:pt x="469487" y="0"/>
                  </a:lnTo>
                  <a:lnTo>
                    <a:pt x="469487" y="384905"/>
                  </a:lnTo>
                  <a:close/>
                  <a:moveTo>
                    <a:pt x="28956" y="355949"/>
                  </a:moveTo>
                  <a:lnTo>
                    <a:pt x="440531" y="355949"/>
                  </a:lnTo>
                  <a:lnTo>
                    <a:pt x="440531" y="28956"/>
                  </a:lnTo>
                  <a:lnTo>
                    <a:pt x="28956" y="28956"/>
                  </a:lnTo>
                  <a:lnTo>
                    <a:pt x="28956" y="355949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9280384A-332D-47D2-AA7E-AEB9C5770724}"/>
                </a:ext>
              </a:extLst>
            </p:cNvPr>
            <p:cNvSpPr/>
            <p:nvPr/>
          </p:nvSpPr>
          <p:spPr>
            <a:xfrm>
              <a:off x="6968966" y="2168843"/>
              <a:ext cx="752475" cy="2562225"/>
            </a:xfrm>
            <a:custGeom>
              <a:avLst/>
              <a:gdLst>
                <a:gd name="connsiteX0" fmla="*/ 758762 w 752475"/>
                <a:gd name="connsiteY0" fmla="*/ 2565464 h 2562225"/>
                <a:gd name="connsiteX1" fmla="*/ 0 w 752475"/>
                <a:gd name="connsiteY1" fmla="*/ 2565464 h 2562225"/>
                <a:gd name="connsiteX2" fmla="*/ 0 w 752475"/>
                <a:gd name="connsiteY2" fmla="*/ 0 h 2562225"/>
                <a:gd name="connsiteX3" fmla="*/ 758762 w 752475"/>
                <a:gd name="connsiteY3" fmla="*/ 0 h 2562225"/>
                <a:gd name="connsiteX4" fmla="*/ 758762 w 752475"/>
                <a:gd name="connsiteY4" fmla="*/ 527399 h 2562225"/>
                <a:gd name="connsiteX5" fmla="*/ 442817 w 752475"/>
                <a:gd name="connsiteY5" fmla="*/ 527399 h 2562225"/>
                <a:gd name="connsiteX6" fmla="*/ 442817 w 752475"/>
                <a:gd name="connsiteY6" fmla="*/ 952309 h 2562225"/>
                <a:gd name="connsiteX7" fmla="*/ 700945 w 752475"/>
                <a:gd name="connsiteY7" fmla="*/ 952309 h 2562225"/>
                <a:gd name="connsiteX8" fmla="*/ 700945 w 752475"/>
                <a:gd name="connsiteY8" fmla="*/ 1479709 h 2562225"/>
                <a:gd name="connsiteX9" fmla="*/ 442817 w 752475"/>
                <a:gd name="connsiteY9" fmla="*/ 1479709 h 2562225"/>
                <a:gd name="connsiteX10" fmla="*/ 442817 w 752475"/>
                <a:gd name="connsiteY10" fmla="*/ 2051494 h 2562225"/>
                <a:gd name="connsiteX11" fmla="*/ 758762 w 752475"/>
                <a:gd name="connsiteY11" fmla="*/ 2051494 h 2562225"/>
                <a:gd name="connsiteX12" fmla="*/ 758762 w 752475"/>
                <a:gd name="connsiteY12" fmla="*/ 2565464 h 2562225"/>
                <a:gd name="connsiteX13" fmla="*/ 28956 w 752475"/>
                <a:gd name="connsiteY13" fmla="*/ 2536508 h 2562225"/>
                <a:gd name="connsiteX14" fmla="*/ 729805 w 752475"/>
                <a:gd name="connsiteY14" fmla="*/ 2536508 h 2562225"/>
                <a:gd name="connsiteX15" fmla="*/ 729805 w 752475"/>
                <a:gd name="connsiteY15" fmla="*/ 2080451 h 2562225"/>
                <a:gd name="connsiteX16" fmla="*/ 413861 w 752475"/>
                <a:gd name="connsiteY16" fmla="*/ 2080451 h 2562225"/>
                <a:gd name="connsiteX17" fmla="*/ 413861 w 752475"/>
                <a:gd name="connsiteY17" fmla="*/ 1450658 h 2562225"/>
                <a:gd name="connsiteX18" fmla="*/ 671989 w 752475"/>
                <a:gd name="connsiteY18" fmla="*/ 1450658 h 2562225"/>
                <a:gd name="connsiteX19" fmla="*/ 671989 w 752475"/>
                <a:gd name="connsiteY19" fmla="*/ 981266 h 2562225"/>
                <a:gd name="connsiteX20" fmla="*/ 413861 w 752475"/>
                <a:gd name="connsiteY20" fmla="*/ 981266 h 2562225"/>
                <a:gd name="connsiteX21" fmla="*/ 413861 w 752475"/>
                <a:gd name="connsiteY21" fmla="*/ 498443 h 2562225"/>
                <a:gd name="connsiteX22" fmla="*/ 729805 w 752475"/>
                <a:gd name="connsiteY22" fmla="*/ 498443 h 2562225"/>
                <a:gd name="connsiteX23" fmla="*/ 729805 w 752475"/>
                <a:gd name="connsiteY23" fmla="*/ 28956 h 2562225"/>
                <a:gd name="connsiteX24" fmla="*/ 28956 w 752475"/>
                <a:gd name="connsiteY24" fmla="*/ 28956 h 2562225"/>
                <a:gd name="connsiteX25" fmla="*/ 28956 w 752475"/>
                <a:gd name="connsiteY25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2475" h="2562225">
                  <a:moveTo>
                    <a:pt x="758762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758762" y="0"/>
                  </a:lnTo>
                  <a:lnTo>
                    <a:pt x="758762" y="527399"/>
                  </a:lnTo>
                  <a:lnTo>
                    <a:pt x="442817" y="527399"/>
                  </a:lnTo>
                  <a:lnTo>
                    <a:pt x="442817" y="952309"/>
                  </a:lnTo>
                  <a:lnTo>
                    <a:pt x="700945" y="952309"/>
                  </a:lnTo>
                  <a:lnTo>
                    <a:pt x="700945" y="1479709"/>
                  </a:lnTo>
                  <a:lnTo>
                    <a:pt x="442817" y="1479709"/>
                  </a:lnTo>
                  <a:lnTo>
                    <a:pt x="442817" y="2051494"/>
                  </a:lnTo>
                  <a:lnTo>
                    <a:pt x="758762" y="2051494"/>
                  </a:lnTo>
                  <a:lnTo>
                    <a:pt x="758762" y="2565464"/>
                  </a:lnTo>
                  <a:close/>
                  <a:moveTo>
                    <a:pt x="28956" y="2536508"/>
                  </a:moveTo>
                  <a:lnTo>
                    <a:pt x="729805" y="2536508"/>
                  </a:lnTo>
                  <a:lnTo>
                    <a:pt x="729805" y="2080451"/>
                  </a:lnTo>
                  <a:lnTo>
                    <a:pt x="413861" y="2080451"/>
                  </a:lnTo>
                  <a:lnTo>
                    <a:pt x="413861" y="1450658"/>
                  </a:lnTo>
                  <a:lnTo>
                    <a:pt x="671989" y="1450658"/>
                  </a:lnTo>
                  <a:lnTo>
                    <a:pt x="671989" y="981266"/>
                  </a:lnTo>
                  <a:lnTo>
                    <a:pt x="413861" y="981266"/>
                  </a:lnTo>
                  <a:lnTo>
                    <a:pt x="413861" y="498443"/>
                  </a:lnTo>
                  <a:lnTo>
                    <a:pt x="729805" y="498443"/>
                  </a:lnTo>
                  <a:lnTo>
                    <a:pt x="729805" y="28956"/>
                  </a:lnTo>
                  <a:lnTo>
                    <a:pt x="28956" y="28956"/>
                  </a:lnTo>
                  <a:lnTo>
                    <a:pt x="28956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Dowolny kształt: kształt 58">
              <a:extLst>
                <a:ext uri="{FF2B5EF4-FFF2-40B4-BE49-F238E27FC236}">
                  <a16:creationId xmlns:a16="http://schemas.microsoft.com/office/drawing/2014/main" id="{089D8D3A-AA43-49D3-840C-2E3EE1C23BCE}"/>
                </a:ext>
              </a:extLst>
            </p:cNvPr>
            <p:cNvSpPr/>
            <p:nvPr/>
          </p:nvSpPr>
          <p:spPr>
            <a:xfrm>
              <a:off x="7774400" y="2168843"/>
              <a:ext cx="781050" cy="2562225"/>
            </a:xfrm>
            <a:custGeom>
              <a:avLst/>
              <a:gdLst>
                <a:gd name="connsiteX0" fmla="*/ 780955 w 781050"/>
                <a:gd name="connsiteY0" fmla="*/ 2565464 h 2562225"/>
                <a:gd name="connsiteX1" fmla="*/ 0 w 781050"/>
                <a:gd name="connsiteY1" fmla="*/ 2565464 h 2562225"/>
                <a:gd name="connsiteX2" fmla="*/ 0 w 781050"/>
                <a:gd name="connsiteY2" fmla="*/ 0 h 2562225"/>
                <a:gd name="connsiteX3" fmla="*/ 442817 w 781050"/>
                <a:gd name="connsiteY3" fmla="*/ 0 h 2562225"/>
                <a:gd name="connsiteX4" fmla="*/ 442817 w 781050"/>
                <a:gd name="connsiteY4" fmla="*/ 2051399 h 2562225"/>
                <a:gd name="connsiteX5" fmla="*/ 781050 w 781050"/>
                <a:gd name="connsiteY5" fmla="*/ 2051399 h 2562225"/>
                <a:gd name="connsiteX6" fmla="*/ 781050 w 781050"/>
                <a:gd name="connsiteY6" fmla="*/ 2565464 h 2562225"/>
                <a:gd name="connsiteX7" fmla="*/ 28956 w 781050"/>
                <a:gd name="connsiteY7" fmla="*/ 2536508 h 2562225"/>
                <a:gd name="connsiteX8" fmla="*/ 751999 w 781050"/>
                <a:gd name="connsiteY8" fmla="*/ 2536508 h 2562225"/>
                <a:gd name="connsiteX9" fmla="*/ 751999 w 781050"/>
                <a:gd name="connsiteY9" fmla="*/ 2080451 h 2562225"/>
                <a:gd name="connsiteX10" fmla="*/ 413766 w 781050"/>
                <a:gd name="connsiteY10" fmla="*/ 2080451 h 2562225"/>
                <a:gd name="connsiteX11" fmla="*/ 413766 w 781050"/>
                <a:gd name="connsiteY11" fmla="*/ 28956 h 2562225"/>
                <a:gd name="connsiteX12" fmla="*/ 28861 w 781050"/>
                <a:gd name="connsiteY12" fmla="*/ 28956 h 2562225"/>
                <a:gd name="connsiteX13" fmla="*/ 28861 w 781050"/>
                <a:gd name="connsiteY13" fmla="*/ 2536508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1050" h="2562225">
                  <a:moveTo>
                    <a:pt x="780955" y="2565464"/>
                  </a:moveTo>
                  <a:lnTo>
                    <a:pt x="0" y="2565464"/>
                  </a:lnTo>
                  <a:lnTo>
                    <a:pt x="0" y="0"/>
                  </a:lnTo>
                  <a:lnTo>
                    <a:pt x="442817" y="0"/>
                  </a:lnTo>
                  <a:lnTo>
                    <a:pt x="442817" y="2051399"/>
                  </a:lnTo>
                  <a:lnTo>
                    <a:pt x="781050" y="2051399"/>
                  </a:lnTo>
                  <a:lnTo>
                    <a:pt x="781050" y="2565464"/>
                  </a:lnTo>
                  <a:close/>
                  <a:moveTo>
                    <a:pt x="28956" y="2536508"/>
                  </a:moveTo>
                  <a:lnTo>
                    <a:pt x="751999" y="2536508"/>
                  </a:lnTo>
                  <a:lnTo>
                    <a:pt x="751999" y="2080451"/>
                  </a:lnTo>
                  <a:lnTo>
                    <a:pt x="413766" y="2080451"/>
                  </a:lnTo>
                  <a:lnTo>
                    <a:pt x="413766" y="28956"/>
                  </a:lnTo>
                  <a:lnTo>
                    <a:pt x="28861" y="28956"/>
                  </a:lnTo>
                  <a:lnTo>
                    <a:pt x="28861" y="2536508"/>
                  </a:lnTo>
                  <a:close/>
                </a:path>
              </a:pathLst>
            </a:custGeom>
            <a:solidFill>
              <a:srgbClr val="1B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60" name="Dowolny kształt: kształt 59">
            <a:extLst>
              <a:ext uri="{FF2B5EF4-FFF2-40B4-BE49-F238E27FC236}">
                <a16:creationId xmlns:a16="http://schemas.microsoft.com/office/drawing/2014/main" id="{47DF7A90-676D-4B28-9188-C6A3632390C8}"/>
              </a:ext>
            </a:extLst>
          </p:cNvPr>
          <p:cNvSpPr/>
          <p:nvPr/>
        </p:nvSpPr>
        <p:spPr>
          <a:xfrm>
            <a:off x="934948" y="525311"/>
            <a:ext cx="2109230" cy="1207122"/>
          </a:xfrm>
          <a:custGeom>
            <a:avLst/>
            <a:gdLst>
              <a:gd name="connsiteX0" fmla="*/ 131700 w 5751070"/>
              <a:gd name="connsiteY0" fmla="*/ 137318 h 3291363"/>
              <a:gd name="connsiteX1" fmla="*/ 131700 w 5751070"/>
              <a:gd name="connsiteY1" fmla="*/ 3158013 h 3291363"/>
              <a:gd name="connsiteX2" fmla="*/ 5620895 w 5751070"/>
              <a:gd name="connsiteY2" fmla="*/ 3158013 h 3291363"/>
              <a:gd name="connsiteX3" fmla="*/ 5620895 w 5751070"/>
              <a:gd name="connsiteY3" fmla="*/ 137318 h 3291363"/>
              <a:gd name="connsiteX4" fmla="*/ 0 w 5751070"/>
              <a:gd name="connsiteY4" fmla="*/ 0 h 3291363"/>
              <a:gd name="connsiteX5" fmla="*/ 5751070 w 5751070"/>
              <a:gd name="connsiteY5" fmla="*/ 0 h 3291363"/>
              <a:gd name="connsiteX6" fmla="*/ 5751070 w 5751070"/>
              <a:gd name="connsiteY6" fmla="*/ 3291363 h 3291363"/>
              <a:gd name="connsiteX7" fmla="*/ 0 w 5751070"/>
              <a:gd name="connsiteY7" fmla="*/ 3291363 h 32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1070" h="3291363">
                <a:moveTo>
                  <a:pt x="131700" y="137318"/>
                </a:moveTo>
                <a:lnTo>
                  <a:pt x="131700" y="3158013"/>
                </a:lnTo>
                <a:lnTo>
                  <a:pt x="5620895" y="3158013"/>
                </a:lnTo>
                <a:lnTo>
                  <a:pt x="5620895" y="137318"/>
                </a:lnTo>
                <a:close/>
                <a:moveTo>
                  <a:pt x="0" y="0"/>
                </a:moveTo>
                <a:lnTo>
                  <a:pt x="5751070" y="0"/>
                </a:lnTo>
                <a:lnTo>
                  <a:pt x="5751070" y="3291363"/>
                </a:lnTo>
                <a:lnTo>
                  <a:pt x="0" y="32913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582C5982-7F3D-4B8B-A61D-9978AEB9DBBA}"/>
              </a:ext>
            </a:extLst>
          </p:cNvPr>
          <p:cNvSpPr/>
          <p:nvPr/>
        </p:nvSpPr>
        <p:spPr>
          <a:xfrm>
            <a:off x="0" y="5133976"/>
            <a:ext cx="1028700" cy="119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73F3D73-15CA-4667-9639-1066990B4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6" y="4650126"/>
            <a:ext cx="1723255" cy="19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4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4.79167E-6 -0.06458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71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71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7" grpId="0" build="allAtOnce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Płuczka CO2 (ang. </a:t>
            </a:r>
            <a:r>
              <a:rPr lang="pl-PL" dirty="0" err="1">
                <a:solidFill>
                  <a:schemeClr val="tx1"/>
                </a:solidFill>
              </a:rPr>
              <a:t>scrubber</a:t>
            </a:r>
            <a:r>
              <a:rPr lang="pl-PL" dirty="0">
                <a:solidFill>
                  <a:schemeClr val="tx1"/>
                </a:solidFill>
              </a:rPr>
              <a:t>) jest urządzeniem stosowanym w celu usunięcia nadmiaru dwutlenku węgla wytworzonego w hali.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Pracę płuczki CO2 można podzielić na dwa etapy: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adsorpcja - zasysanie powietrza z komory, w trakcie tego etapu powietrze wtłaczane jest do zbiornika zawierającego najczęściej węgiel aktywowany, który wiąże dwutlenek węgla,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regeneracja złoża węgla aktywowanego poprzez przedmuchiwanie złoża świeżym powietrzem atmosferycznym.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Zastosowanie płuczki może zmniejszyć straty energii wywołane wprowadzaniem dużej ilości świeżego powietrza.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PŁUCZKA CO</a:t>
            </a:r>
            <a:r>
              <a:rPr lang="pl-PL" baseline="-25000" dirty="0"/>
              <a:t>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9AC207C-4B42-45BD-8E8B-D2B4A7B99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37" y="987279"/>
            <a:ext cx="39370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309870" y="1560612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Wszystkie dodatkowe odchyłki powinny działać stopniowo (proporcjonalnie), a nie skokowo.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Procedury regulacji powinny być optymalizowane w celu uzyskania maksymalnej stabilności sygnałów wyjściowych.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Eliminacja konieczności doboru parametrów PID regulatorów.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Stabilne zachowanie regulacji daje efekt zmniejszenia zużycia energii.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PROCEDURY REGULACJI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798CF12-F89E-423A-B2EB-71628ECFB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72" y="1036298"/>
            <a:ext cx="8126364" cy="35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Opracowanie użytecznego narzędzia - wspomagającego technologa uprawy pieczarki w kontroli przebiegu procesu uprawy w czasie rzeczywistym, wzrostu zawiązków i owocników.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Podejmowania decyzji o bieżących zmianach w jego przebiegu oraz oceny wyników w skali hali uprawowej i całego zakładu w zadanych przedziałach czasowych.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Wizualizację zmian w przebiegu parametrów mikroklimatu: założonych i rzeczywistych.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Zbiór sygnałów ostrzegawczych o konieczności podjęcia reakcji na zakłócenia w utrzymaniu parametrów mikroklimatu.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Ilustracji zmian zachowania grzybni, zawiązków i owocników z zapisów z kamery.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Dobór i opracowanie procedury pomiaru temperatur poprzez termowizję.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Opracowanie sensora biometrycznego pieczarki. Częścią tego zadania może być termowizja, pomiary laserowe temperatur, zmiany procesie oddychania.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Prawidłowe funkcjonowanie tego narzędzia pozwoli do przejścia do etapu trzeciego; autonomicznego systemu sterowania procesem wzrostu i rozwoju pieczarki w hali uprawowej.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II. SYSTEM KOMPUTEROWEGO WSPARCIA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BC4306C-B86F-4031-880A-4244AFC3E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0" y="1077919"/>
            <a:ext cx="3068234" cy="40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1. Stworzenie zintegrowanej bazy danych: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Zarejestrowanych przez sterownik danych o mikroklimacie podczas cyklu uprawy,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Danych  w pieczarkarni jak: surowce, plony, sprzedaż, zbiór, magazyn, energia,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Danych wprowadzanych przez osobę odpowiedzialną za funkcjonowanie uprawy.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2. Baza powinna być wyposażona w narzędzia do obróbki danych (przykładowo wykresy) oraz analizy korelacji pomiędzy zebranymi danymi z procedurami ocen plonów i kosztów produkcji.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3. System porównuje bieżące dane do danych zebranych z tych zapisów cyklów upraw, w których osiągano najlepsze wyniki.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4. Jeśli odnotowane zostaną jakiekolwiek odchylenia, system wygeneruje ostrzeżenie, ale też zasugeruje producentowi, co zrobić, żeby przywrócić ewaporację lub aktywność do prawidłowego poziomu 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5. Podobnie jak ludzie system ten, zbierając dane, cały czas się uczy.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II. SYSTEM KOMPUTEROWEGO WSPARCIA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76A09E7-3F3E-4DA5-B498-50473D797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4" y="1209696"/>
            <a:ext cx="4124325" cy="2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Sztuczna inteligencja  - </a:t>
            </a:r>
            <a:r>
              <a:rPr lang="pl-PL" sz="2400" dirty="0" err="1">
                <a:solidFill>
                  <a:schemeClr val="tx1"/>
                </a:solidFill>
              </a:rPr>
              <a:t>Artificial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intelligence</a:t>
            </a:r>
            <a:endParaRPr lang="pl-PL" sz="2400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Opracowanie systemu opartego o sztuczną inteligencję, który wraz z sensorem biometrycznym będzie realizowała zadania postawione przez technologa i dział zbytu oraz będzie współpracował ze zrobotyzowanym systemem zbioru owocników pieczarki.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Na obecnym etapie można sformułować cel, a zadania będą konstruowane w miarę realizacji etapu II oraz rozwoju robotyzacji zbioru.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III. AUTONOMICZNY SYSTEM STEROWANIA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08E004-70C5-47B6-8264-21CDE0F92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76" y="1011722"/>
            <a:ext cx="6070546" cy="342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Sztuczna inteligencja - </a:t>
            </a:r>
            <a:r>
              <a:rPr lang="pl-PL" sz="2400" dirty="0" err="1">
                <a:solidFill>
                  <a:schemeClr val="tx1"/>
                </a:solidFill>
              </a:rPr>
              <a:t>Artificial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intelligence</a:t>
            </a:r>
            <a:endParaRPr lang="pl-PL" sz="2400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Największe firmy technologiczne inwestują w SI miliardy dolarów, choć teoretycznie może zniszczyć ludzkość. Czy jesteśmy samobójcami?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Elon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Musk</a:t>
            </a:r>
            <a:r>
              <a:rPr lang="pl-PL" dirty="0">
                <a:solidFill>
                  <a:schemeClr val="tx1"/>
                </a:solidFill>
              </a:rPr>
              <a:t> wieszczy, że SI jest groźniejsza niż bomba atomowa, a Stephen Hawking uważał, że to ona zniszczy ludzkość.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Nawet sami twórcy science </a:t>
            </a:r>
            <a:r>
              <a:rPr lang="pl-PL" dirty="0" err="1">
                <a:solidFill>
                  <a:schemeClr val="tx1"/>
                </a:solidFill>
              </a:rPr>
              <a:t>fiction</a:t>
            </a:r>
            <a:r>
              <a:rPr lang="pl-PL" dirty="0">
                <a:solidFill>
                  <a:schemeClr val="tx1"/>
                </a:solidFill>
              </a:rPr>
              <a:t>, w końcu żyjący ze straszenia nas SI, nie są do końca przekonani, że ich wizje ziszczą się w takiej skrajnej formie.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III. AUTONOMICZNY SYSTEM STEROWANIA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DC77DB-3651-4C53-8645-0EFD7E476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59" y="1073545"/>
            <a:ext cx="62579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7661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Od 2013, kiedy pierwszy system D-</a:t>
            </a:r>
            <a:r>
              <a:rPr lang="pl-PL" dirty="0" err="1">
                <a:solidFill>
                  <a:schemeClr val="tx1"/>
                </a:solidFill>
              </a:rPr>
              <a:t>Wave</a:t>
            </a:r>
            <a:r>
              <a:rPr lang="pl-PL" dirty="0">
                <a:solidFill>
                  <a:schemeClr val="tx1"/>
                </a:solidFill>
              </a:rPr>
              <a:t> został zainstalowany w NASA w </a:t>
            </a:r>
            <a:r>
              <a:rPr lang="pl-PL" dirty="0" err="1">
                <a:solidFill>
                  <a:schemeClr val="tx1"/>
                </a:solidFill>
              </a:rPr>
              <a:t>Ames</a:t>
            </a:r>
            <a:r>
              <a:rPr lang="pl-PL" dirty="0">
                <a:solidFill>
                  <a:schemeClr val="tx1"/>
                </a:solidFill>
              </a:rPr>
              <a:t>, naukowcy z Google, NASA i USRA (</a:t>
            </a:r>
            <a:r>
              <a:rPr lang="pl-PL" dirty="0" err="1">
                <a:solidFill>
                  <a:schemeClr val="tx1"/>
                </a:solidFill>
              </a:rPr>
              <a:t>Universities</a:t>
            </a:r>
            <a:r>
              <a:rPr lang="pl-PL" dirty="0">
                <a:solidFill>
                  <a:schemeClr val="tx1"/>
                </a:solidFill>
              </a:rPr>
              <a:t> Space </a:t>
            </a:r>
            <a:r>
              <a:rPr lang="pl-PL" dirty="0" err="1">
                <a:solidFill>
                  <a:schemeClr val="tx1"/>
                </a:solidFill>
              </a:rPr>
              <a:t>Research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Association</a:t>
            </a:r>
            <a:r>
              <a:rPr lang="pl-PL" dirty="0">
                <a:solidFill>
                  <a:schemeClr val="tx1"/>
                </a:solidFill>
              </a:rPr>
              <a:t>) używali go do wyszukiwania danych w sieci internetowej, rozpoznawania mowy, planowania, harmonogramowania, zarządzania ruchem lotniczym, do </a:t>
            </a:r>
            <a:r>
              <a:rPr lang="pl-PL" dirty="0" err="1">
                <a:solidFill>
                  <a:schemeClr val="tx1"/>
                </a:solidFill>
              </a:rPr>
              <a:t>robotycznych</a:t>
            </a:r>
            <a:r>
              <a:rPr lang="pl-PL" dirty="0">
                <a:solidFill>
                  <a:schemeClr val="tx1"/>
                </a:solidFill>
              </a:rPr>
              <a:t> misji na inne planety oraz operacji wsparcia w centrach kontroli misji.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Badają,  w jaki sposób systemy kwantowe mogą rozwijać sztuczną inteligencję i uczenie maszynowe oraz rozwiązywać trudne problemy związane z optymalizacją, wykorzystując kwantowe systemy obliczeniowe firmy D-</a:t>
            </a:r>
            <a:r>
              <a:rPr lang="pl-PL" dirty="0" err="1">
                <a:solidFill>
                  <a:schemeClr val="tx1"/>
                </a:solidFill>
              </a:rPr>
              <a:t>Wave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Google (09/2019): 54-kubitowy komputer wykonał serię obliczeń matematycznych w 200 sekund, którą tradycyjny superkomputer rozwiązałby w 10 tysięcy lat.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Niemożliwe do złamania szyfry kryptograficzne stają się lichym zabezpieczeniem.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Środki w </a:t>
            </a:r>
            <a:r>
              <a:rPr lang="pl-PL" dirty="0" err="1">
                <a:solidFill>
                  <a:schemeClr val="tx1"/>
                </a:solidFill>
              </a:rPr>
              <a:t>kryptowalutach</a:t>
            </a:r>
            <a:r>
              <a:rPr lang="pl-PL" dirty="0">
                <a:solidFill>
                  <a:schemeClr val="tx1"/>
                </a:solidFill>
              </a:rPr>
              <a:t>, znajdujące się na publicznym rejestrze </a:t>
            </a:r>
            <a:r>
              <a:rPr lang="pl-PL" dirty="0" err="1">
                <a:solidFill>
                  <a:schemeClr val="tx1"/>
                </a:solidFill>
              </a:rPr>
              <a:t>blockchain</a:t>
            </a:r>
            <a:r>
              <a:rPr lang="pl-PL" dirty="0">
                <a:solidFill>
                  <a:schemeClr val="tx1"/>
                </a:solidFill>
              </a:rPr>
              <a:t> przestaną być bezpieczne.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KOMPUTERY KWANTOWE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7E1F75-2DD8-4B92-8347-ABCBDE3F9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985" y="1144872"/>
            <a:ext cx="3806815" cy="427457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CE0B14A-CAEF-4588-9E4F-3C0EA6B72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497" y="5526612"/>
            <a:ext cx="3682303" cy="13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112" name="Dowolny kształt: kształt 111">
            <a:extLst>
              <a:ext uri="{FF2B5EF4-FFF2-40B4-BE49-F238E27FC236}">
                <a16:creationId xmlns:a16="http://schemas.microsoft.com/office/drawing/2014/main" id="{3CBB456B-B2F5-423D-B953-EF3DA14CEF1C}"/>
              </a:ext>
            </a:extLst>
          </p:cNvPr>
          <p:cNvSpPr/>
          <p:nvPr/>
        </p:nvSpPr>
        <p:spPr>
          <a:xfrm>
            <a:off x="5570202" y="3083700"/>
            <a:ext cx="2843723" cy="2843723"/>
          </a:xfrm>
          <a:custGeom>
            <a:avLst/>
            <a:gdLst>
              <a:gd name="connsiteX0" fmla="*/ 1409319 w 1465897"/>
              <a:gd name="connsiteY0" fmla="*/ 777526 h 1465897"/>
              <a:gd name="connsiteX1" fmla="*/ 1397318 w 1465897"/>
              <a:gd name="connsiteY1" fmla="*/ 601790 h 1465897"/>
              <a:gd name="connsiteX2" fmla="*/ 1455610 w 1465897"/>
              <a:gd name="connsiteY2" fmla="*/ 564070 h 1465897"/>
              <a:gd name="connsiteX3" fmla="*/ 1435894 w 1465897"/>
              <a:gd name="connsiteY3" fmla="*/ 495490 h 1465897"/>
              <a:gd name="connsiteX4" fmla="*/ 1409319 w 1465897"/>
              <a:gd name="connsiteY4" fmla="*/ 429482 h 1465897"/>
              <a:gd name="connsiteX5" fmla="*/ 1339882 w 1465897"/>
              <a:gd name="connsiteY5" fmla="*/ 435483 h 1465897"/>
              <a:gd name="connsiteX6" fmla="*/ 1241298 w 1465897"/>
              <a:gd name="connsiteY6" fmla="*/ 289750 h 1465897"/>
              <a:gd name="connsiteX7" fmla="*/ 1273016 w 1465897"/>
              <a:gd name="connsiteY7" fmla="*/ 227171 h 1465897"/>
              <a:gd name="connsiteX8" fmla="*/ 1165002 w 1465897"/>
              <a:gd name="connsiteY8" fmla="*/ 133731 h 1465897"/>
              <a:gd name="connsiteX9" fmla="*/ 1108424 w 1465897"/>
              <a:gd name="connsiteY9" fmla="*/ 174022 h 1465897"/>
              <a:gd name="connsiteX10" fmla="*/ 949833 w 1465897"/>
              <a:gd name="connsiteY10" fmla="*/ 96869 h 1465897"/>
              <a:gd name="connsiteX11" fmla="*/ 946404 w 1465897"/>
              <a:gd name="connsiteY11" fmla="*/ 27432 h 1465897"/>
              <a:gd name="connsiteX12" fmla="*/ 806672 w 1465897"/>
              <a:gd name="connsiteY12" fmla="*/ 0 h 1465897"/>
              <a:gd name="connsiteX13" fmla="*/ 777526 w 1465897"/>
              <a:gd name="connsiteY13" fmla="*/ 63436 h 1465897"/>
              <a:gd name="connsiteX14" fmla="*/ 601790 w 1465897"/>
              <a:gd name="connsiteY14" fmla="*/ 75438 h 1465897"/>
              <a:gd name="connsiteX15" fmla="*/ 564070 w 1465897"/>
              <a:gd name="connsiteY15" fmla="*/ 17145 h 1465897"/>
              <a:gd name="connsiteX16" fmla="*/ 495490 w 1465897"/>
              <a:gd name="connsiteY16" fmla="*/ 36862 h 1465897"/>
              <a:gd name="connsiteX17" fmla="*/ 429482 w 1465897"/>
              <a:gd name="connsiteY17" fmla="*/ 63436 h 1465897"/>
              <a:gd name="connsiteX18" fmla="*/ 435483 w 1465897"/>
              <a:gd name="connsiteY18" fmla="*/ 132874 h 1465897"/>
              <a:gd name="connsiteX19" fmla="*/ 289750 w 1465897"/>
              <a:gd name="connsiteY19" fmla="*/ 231458 h 1465897"/>
              <a:gd name="connsiteX20" fmla="*/ 227171 w 1465897"/>
              <a:gd name="connsiteY20" fmla="*/ 199739 h 1465897"/>
              <a:gd name="connsiteX21" fmla="*/ 133731 w 1465897"/>
              <a:gd name="connsiteY21" fmla="*/ 307753 h 1465897"/>
              <a:gd name="connsiteX22" fmla="*/ 174022 w 1465897"/>
              <a:gd name="connsiteY22" fmla="*/ 364331 h 1465897"/>
              <a:gd name="connsiteX23" fmla="*/ 96869 w 1465897"/>
              <a:gd name="connsiteY23" fmla="*/ 522923 h 1465897"/>
              <a:gd name="connsiteX24" fmla="*/ 27432 w 1465897"/>
              <a:gd name="connsiteY24" fmla="*/ 526351 h 1465897"/>
              <a:gd name="connsiteX25" fmla="*/ 0 w 1465897"/>
              <a:gd name="connsiteY25" fmla="*/ 666083 h 1465897"/>
              <a:gd name="connsiteX26" fmla="*/ 63436 w 1465897"/>
              <a:gd name="connsiteY26" fmla="*/ 695230 h 1465897"/>
              <a:gd name="connsiteX27" fmla="*/ 75438 w 1465897"/>
              <a:gd name="connsiteY27" fmla="*/ 870966 h 1465897"/>
              <a:gd name="connsiteX28" fmla="*/ 17145 w 1465897"/>
              <a:gd name="connsiteY28" fmla="*/ 908685 h 1465897"/>
              <a:gd name="connsiteX29" fmla="*/ 36862 w 1465897"/>
              <a:gd name="connsiteY29" fmla="*/ 977265 h 1465897"/>
              <a:gd name="connsiteX30" fmla="*/ 63436 w 1465897"/>
              <a:gd name="connsiteY30" fmla="*/ 1043273 h 1465897"/>
              <a:gd name="connsiteX31" fmla="*/ 132874 w 1465897"/>
              <a:gd name="connsiteY31" fmla="*/ 1037273 h 1465897"/>
              <a:gd name="connsiteX32" fmla="*/ 231458 w 1465897"/>
              <a:gd name="connsiteY32" fmla="*/ 1183005 h 1465897"/>
              <a:gd name="connsiteX33" fmla="*/ 199739 w 1465897"/>
              <a:gd name="connsiteY33" fmla="*/ 1245584 h 1465897"/>
              <a:gd name="connsiteX34" fmla="*/ 307752 w 1465897"/>
              <a:gd name="connsiteY34" fmla="*/ 1339025 h 1465897"/>
              <a:gd name="connsiteX35" fmla="*/ 364331 w 1465897"/>
              <a:gd name="connsiteY35" fmla="*/ 1298734 h 1465897"/>
              <a:gd name="connsiteX36" fmla="*/ 522923 w 1465897"/>
              <a:gd name="connsiteY36" fmla="*/ 1375886 h 1465897"/>
              <a:gd name="connsiteX37" fmla="*/ 526351 w 1465897"/>
              <a:gd name="connsiteY37" fmla="*/ 1445323 h 1465897"/>
              <a:gd name="connsiteX38" fmla="*/ 666083 w 1465897"/>
              <a:gd name="connsiteY38" fmla="*/ 1472755 h 1465897"/>
              <a:gd name="connsiteX39" fmla="*/ 695230 w 1465897"/>
              <a:gd name="connsiteY39" fmla="*/ 1409319 h 1465897"/>
              <a:gd name="connsiteX40" fmla="*/ 870966 w 1465897"/>
              <a:gd name="connsiteY40" fmla="*/ 1397318 h 1465897"/>
              <a:gd name="connsiteX41" fmla="*/ 908685 w 1465897"/>
              <a:gd name="connsiteY41" fmla="*/ 1455610 h 1465897"/>
              <a:gd name="connsiteX42" fmla="*/ 977265 w 1465897"/>
              <a:gd name="connsiteY42" fmla="*/ 1435894 h 1465897"/>
              <a:gd name="connsiteX43" fmla="*/ 1043273 w 1465897"/>
              <a:gd name="connsiteY43" fmla="*/ 1409319 h 1465897"/>
              <a:gd name="connsiteX44" fmla="*/ 1037273 w 1465897"/>
              <a:gd name="connsiteY44" fmla="*/ 1339882 h 1465897"/>
              <a:gd name="connsiteX45" fmla="*/ 1183005 w 1465897"/>
              <a:gd name="connsiteY45" fmla="*/ 1241298 h 1465897"/>
              <a:gd name="connsiteX46" fmla="*/ 1245584 w 1465897"/>
              <a:gd name="connsiteY46" fmla="*/ 1273016 h 1465897"/>
              <a:gd name="connsiteX47" fmla="*/ 1339025 w 1465897"/>
              <a:gd name="connsiteY47" fmla="*/ 1165003 h 1465897"/>
              <a:gd name="connsiteX48" fmla="*/ 1298734 w 1465897"/>
              <a:gd name="connsiteY48" fmla="*/ 1108424 h 1465897"/>
              <a:gd name="connsiteX49" fmla="*/ 1375886 w 1465897"/>
              <a:gd name="connsiteY49" fmla="*/ 949833 h 1465897"/>
              <a:gd name="connsiteX50" fmla="*/ 1445323 w 1465897"/>
              <a:gd name="connsiteY50" fmla="*/ 946404 h 1465897"/>
              <a:gd name="connsiteX51" fmla="*/ 1472755 w 1465897"/>
              <a:gd name="connsiteY51" fmla="*/ 806672 h 1465897"/>
              <a:gd name="connsiteX52" fmla="*/ 1409319 w 1465897"/>
              <a:gd name="connsiteY52" fmla="*/ 777526 h 146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65897" h="1465897">
                <a:moveTo>
                  <a:pt x="1409319" y="777526"/>
                </a:moveTo>
                <a:cubicBezTo>
                  <a:pt x="1337310" y="744093"/>
                  <a:pt x="1330452" y="644652"/>
                  <a:pt x="1397318" y="601790"/>
                </a:cubicBezTo>
                <a:lnTo>
                  <a:pt x="1455610" y="564070"/>
                </a:lnTo>
                <a:cubicBezTo>
                  <a:pt x="1450467" y="540925"/>
                  <a:pt x="1443609" y="517779"/>
                  <a:pt x="1435894" y="495490"/>
                </a:cubicBezTo>
                <a:cubicBezTo>
                  <a:pt x="1428178" y="473202"/>
                  <a:pt x="1419606" y="450914"/>
                  <a:pt x="1409319" y="429482"/>
                </a:cubicBezTo>
                <a:lnTo>
                  <a:pt x="1339882" y="435483"/>
                </a:lnTo>
                <a:cubicBezTo>
                  <a:pt x="1261015" y="442341"/>
                  <a:pt x="1205293" y="360045"/>
                  <a:pt x="1241298" y="289750"/>
                </a:cubicBezTo>
                <a:lnTo>
                  <a:pt x="1273016" y="227171"/>
                </a:lnTo>
                <a:cubicBezTo>
                  <a:pt x="1240441" y="192881"/>
                  <a:pt x="1204436" y="161163"/>
                  <a:pt x="1165002" y="133731"/>
                </a:cubicBezTo>
                <a:lnTo>
                  <a:pt x="1108424" y="174022"/>
                </a:lnTo>
                <a:cubicBezTo>
                  <a:pt x="1043273" y="219456"/>
                  <a:pt x="954119" y="175736"/>
                  <a:pt x="949833" y="96869"/>
                </a:cubicBezTo>
                <a:lnTo>
                  <a:pt x="946404" y="27432"/>
                </a:lnTo>
                <a:cubicBezTo>
                  <a:pt x="900113" y="13716"/>
                  <a:pt x="853821" y="4286"/>
                  <a:pt x="806672" y="0"/>
                </a:cubicBezTo>
                <a:lnTo>
                  <a:pt x="777526" y="63436"/>
                </a:lnTo>
                <a:cubicBezTo>
                  <a:pt x="744093" y="135445"/>
                  <a:pt x="644652" y="142304"/>
                  <a:pt x="601790" y="75438"/>
                </a:cubicBezTo>
                <a:lnTo>
                  <a:pt x="564070" y="17145"/>
                </a:lnTo>
                <a:cubicBezTo>
                  <a:pt x="540925" y="22289"/>
                  <a:pt x="517779" y="29146"/>
                  <a:pt x="495490" y="36862"/>
                </a:cubicBezTo>
                <a:cubicBezTo>
                  <a:pt x="473202" y="44577"/>
                  <a:pt x="450913" y="53150"/>
                  <a:pt x="429482" y="63436"/>
                </a:cubicBezTo>
                <a:lnTo>
                  <a:pt x="435483" y="132874"/>
                </a:lnTo>
                <a:cubicBezTo>
                  <a:pt x="442341" y="211741"/>
                  <a:pt x="360045" y="267462"/>
                  <a:pt x="289750" y="231458"/>
                </a:cubicBezTo>
                <a:lnTo>
                  <a:pt x="227171" y="199739"/>
                </a:lnTo>
                <a:cubicBezTo>
                  <a:pt x="192881" y="232315"/>
                  <a:pt x="161163" y="268319"/>
                  <a:pt x="133731" y="307753"/>
                </a:cubicBezTo>
                <a:lnTo>
                  <a:pt x="174022" y="364331"/>
                </a:lnTo>
                <a:cubicBezTo>
                  <a:pt x="219456" y="429482"/>
                  <a:pt x="175736" y="518636"/>
                  <a:pt x="96869" y="522923"/>
                </a:cubicBezTo>
                <a:lnTo>
                  <a:pt x="27432" y="526351"/>
                </a:lnTo>
                <a:cubicBezTo>
                  <a:pt x="13716" y="572643"/>
                  <a:pt x="4286" y="618935"/>
                  <a:pt x="0" y="666083"/>
                </a:cubicBezTo>
                <a:lnTo>
                  <a:pt x="63436" y="695230"/>
                </a:lnTo>
                <a:cubicBezTo>
                  <a:pt x="135445" y="728663"/>
                  <a:pt x="142303" y="828103"/>
                  <a:pt x="75438" y="870966"/>
                </a:cubicBezTo>
                <a:lnTo>
                  <a:pt x="17145" y="908685"/>
                </a:lnTo>
                <a:cubicBezTo>
                  <a:pt x="22288" y="931831"/>
                  <a:pt x="29146" y="954977"/>
                  <a:pt x="36862" y="977265"/>
                </a:cubicBezTo>
                <a:cubicBezTo>
                  <a:pt x="44577" y="999553"/>
                  <a:pt x="53150" y="1021842"/>
                  <a:pt x="63436" y="1043273"/>
                </a:cubicBezTo>
                <a:lnTo>
                  <a:pt x="132874" y="1037273"/>
                </a:lnTo>
                <a:cubicBezTo>
                  <a:pt x="211741" y="1030415"/>
                  <a:pt x="267462" y="1112710"/>
                  <a:pt x="231458" y="1183005"/>
                </a:cubicBezTo>
                <a:lnTo>
                  <a:pt x="199739" y="1245584"/>
                </a:lnTo>
                <a:cubicBezTo>
                  <a:pt x="232315" y="1279874"/>
                  <a:pt x="268319" y="1311593"/>
                  <a:pt x="307752" y="1339025"/>
                </a:cubicBezTo>
                <a:lnTo>
                  <a:pt x="364331" y="1298734"/>
                </a:lnTo>
                <a:cubicBezTo>
                  <a:pt x="429482" y="1253300"/>
                  <a:pt x="518636" y="1297019"/>
                  <a:pt x="522923" y="1375886"/>
                </a:cubicBezTo>
                <a:lnTo>
                  <a:pt x="526351" y="1445323"/>
                </a:lnTo>
                <a:cubicBezTo>
                  <a:pt x="572643" y="1459040"/>
                  <a:pt x="618935" y="1468469"/>
                  <a:pt x="666083" y="1472755"/>
                </a:cubicBezTo>
                <a:lnTo>
                  <a:pt x="695230" y="1409319"/>
                </a:lnTo>
                <a:cubicBezTo>
                  <a:pt x="728663" y="1337310"/>
                  <a:pt x="828103" y="1330452"/>
                  <a:pt x="870966" y="1397318"/>
                </a:cubicBezTo>
                <a:lnTo>
                  <a:pt x="908685" y="1455610"/>
                </a:lnTo>
                <a:cubicBezTo>
                  <a:pt x="931831" y="1450467"/>
                  <a:pt x="954976" y="1443609"/>
                  <a:pt x="977265" y="1435894"/>
                </a:cubicBezTo>
                <a:cubicBezTo>
                  <a:pt x="999553" y="1428178"/>
                  <a:pt x="1021842" y="1419606"/>
                  <a:pt x="1043273" y="1409319"/>
                </a:cubicBezTo>
                <a:lnTo>
                  <a:pt x="1037273" y="1339882"/>
                </a:lnTo>
                <a:cubicBezTo>
                  <a:pt x="1030415" y="1261015"/>
                  <a:pt x="1112710" y="1205293"/>
                  <a:pt x="1183005" y="1241298"/>
                </a:cubicBezTo>
                <a:lnTo>
                  <a:pt x="1245584" y="1273016"/>
                </a:lnTo>
                <a:cubicBezTo>
                  <a:pt x="1279874" y="1240441"/>
                  <a:pt x="1311593" y="1204436"/>
                  <a:pt x="1339025" y="1165003"/>
                </a:cubicBezTo>
                <a:lnTo>
                  <a:pt x="1298734" y="1108424"/>
                </a:lnTo>
                <a:cubicBezTo>
                  <a:pt x="1253300" y="1043273"/>
                  <a:pt x="1297019" y="954119"/>
                  <a:pt x="1375886" y="949833"/>
                </a:cubicBezTo>
                <a:lnTo>
                  <a:pt x="1445323" y="946404"/>
                </a:lnTo>
                <a:cubicBezTo>
                  <a:pt x="1459040" y="900113"/>
                  <a:pt x="1468469" y="853821"/>
                  <a:pt x="1472755" y="806672"/>
                </a:cubicBezTo>
                <a:lnTo>
                  <a:pt x="1409319" y="777526"/>
                </a:lnTo>
                <a:close/>
              </a:path>
            </a:pathLst>
          </a:custGeom>
          <a:solidFill>
            <a:schemeClr val="accent6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1" name="Dowolny kształt: kształt 130">
            <a:extLst>
              <a:ext uri="{FF2B5EF4-FFF2-40B4-BE49-F238E27FC236}">
                <a16:creationId xmlns:a16="http://schemas.microsoft.com/office/drawing/2014/main" id="{2A01118F-34BE-4508-A5F6-79C617E71E02}"/>
              </a:ext>
            </a:extLst>
          </p:cNvPr>
          <p:cNvSpPr/>
          <p:nvPr/>
        </p:nvSpPr>
        <p:spPr>
          <a:xfrm>
            <a:off x="4741754" y="5225663"/>
            <a:ext cx="1107658" cy="1091947"/>
          </a:xfrm>
          <a:custGeom>
            <a:avLst/>
            <a:gdLst>
              <a:gd name="connsiteX0" fmla="*/ 1213237 w 1208722"/>
              <a:gd name="connsiteY0" fmla="*/ 650653 h 1191577"/>
              <a:gd name="connsiteX1" fmla="*/ 1214952 w 1208722"/>
              <a:gd name="connsiteY1" fmla="*/ 579501 h 1191577"/>
              <a:gd name="connsiteX2" fmla="*/ 1208951 w 1208722"/>
              <a:gd name="connsiteY2" fmla="*/ 510064 h 1191577"/>
              <a:gd name="connsiteX3" fmla="*/ 1088936 w 1208722"/>
              <a:gd name="connsiteY3" fmla="*/ 490347 h 1191577"/>
              <a:gd name="connsiteX4" fmla="*/ 1047788 w 1208722"/>
              <a:gd name="connsiteY4" fmla="*/ 376333 h 1191577"/>
              <a:gd name="connsiteX5" fmla="*/ 1128369 w 1208722"/>
              <a:gd name="connsiteY5" fmla="*/ 284607 h 1191577"/>
              <a:gd name="connsiteX6" fmla="*/ 1042644 w 1208722"/>
              <a:gd name="connsiteY6" fmla="*/ 173165 h 1191577"/>
              <a:gd name="connsiteX7" fmla="*/ 933773 w 1208722"/>
              <a:gd name="connsiteY7" fmla="*/ 228028 h 1191577"/>
              <a:gd name="connsiteX8" fmla="*/ 833475 w 1208722"/>
              <a:gd name="connsiteY8" fmla="*/ 160306 h 1191577"/>
              <a:gd name="connsiteX9" fmla="*/ 844619 w 1208722"/>
              <a:gd name="connsiteY9" fmla="*/ 38576 h 1191577"/>
              <a:gd name="connsiteX10" fmla="*/ 713460 w 1208722"/>
              <a:gd name="connsiteY10" fmla="*/ 0 h 1191577"/>
              <a:gd name="connsiteX11" fmla="*/ 656881 w 1208722"/>
              <a:gd name="connsiteY11" fmla="*/ 108013 h 1191577"/>
              <a:gd name="connsiteX12" fmla="*/ 536009 w 1208722"/>
              <a:gd name="connsiteY12" fmla="*/ 110585 h 1191577"/>
              <a:gd name="connsiteX13" fmla="*/ 474287 w 1208722"/>
              <a:gd name="connsiteY13" fmla="*/ 5143 h 1191577"/>
              <a:gd name="connsiteX14" fmla="*/ 341414 w 1208722"/>
              <a:gd name="connsiteY14" fmla="*/ 52292 h 1191577"/>
              <a:gd name="connsiteX15" fmla="*/ 359416 w 1208722"/>
              <a:gd name="connsiteY15" fmla="*/ 173165 h 1191577"/>
              <a:gd name="connsiteX16" fmla="*/ 263404 w 1208722"/>
              <a:gd name="connsiteY16" fmla="*/ 246888 h 1191577"/>
              <a:gd name="connsiteX17" fmla="*/ 151104 w 1208722"/>
              <a:gd name="connsiteY17" fmla="*/ 198882 h 1191577"/>
              <a:gd name="connsiteX18" fmla="*/ 71380 w 1208722"/>
              <a:gd name="connsiteY18" fmla="*/ 314611 h 1191577"/>
              <a:gd name="connsiteX19" fmla="*/ 156248 w 1208722"/>
              <a:gd name="connsiteY19" fmla="*/ 402050 h 1191577"/>
              <a:gd name="connsiteX20" fmla="*/ 121958 w 1208722"/>
              <a:gd name="connsiteY20" fmla="*/ 517779 h 1191577"/>
              <a:gd name="connsiteX21" fmla="*/ 2800 w 1208722"/>
              <a:gd name="connsiteY21" fmla="*/ 544354 h 1191577"/>
              <a:gd name="connsiteX22" fmla="*/ 228 w 1208722"/>
              <a:gd name="connsiteY22" fmla="*/ 618077 h 1191577"/>
              <a:gd name="connsiteX23" fmla="*/ 6229 w 1208722"/>
              <a:gd name="connsiteY23" fmla="*/ 684943 h 1191577"/>
              <a:gd name="connsiteX24" fmla="*/ 126244 w 1208722"/>
              <a:gd name="connsiteY24" fmla="*/ 705517 h 1191577"/>
              <a:gd name="connsiteX25" fmla="*/ 166534 w 1208722"/>
              <a:gd name="connsiteY25" fmla="*/ 819531 h 1191577"/>
              <a:gd name="connsiteX26" fmla="*/ 85953 w 1208722"/>
              <a:gd name="connsiteY26" fmla="*/ 911257 h 1191577"/>
              <a:gd name="connsiteX27" fmla="*/ 171678 w 1208722"/>
              <a:gd name="connsiteY27" fmla="*/ 1022699 h 1191577"/>
              <a:gd name="connsiteX28" fmla="*/ 280549 w 1208722"/>
              <a:gd name="connsiteY28" fmla="*/ 968693 h 1191577"/>
              <a:gd name="connsiteX29" fmla="*/ 379990 w 1208722"/>
              <a:gd name="connsiteY29" fmla="*/ 1037273 h 1191577"/>
              <a:gd name="connsiteX30" fmla="*/ 368846 w 1208722"/>
              <a:gd name="connsiteY30" fmla="*/ 1159002 h 1191577"/>
              <a:gd name="connsiteX31" fmla="*/ 503434 w 1208722"/>
              <a:gd name="connsiteY31" fmla="*/ 1198436 h 1191577"/>
              <a:gd name="connsiteX32" fmla="*/ 560012 w 1208722"/>
              <a:gd name="connsiteY32" fmla="*/ 1089565 h 1191577"/>
              <a:gd name="connsiteX33" fmla="*/ 680884 w 1208722"/>
              <a:gd name="connsiteY33" fmla="*/ 1086136 h 1191577"/>
              <a:gd name="connsiteX34" fmla="*/ 743464 w 1208722"/>
              <a:gd name="connsiteY34" fmla="*/ 1191578 h 1191577"/>
              <a:gd name="connsiteX35" fmla="*/ 876338 w 1208722"/>
              <a:gd name="connsiteY35" fmla="*/ 1144429 h 1191577"/>
              <a:gd name="connsiteX36" fmla="*/ 858335 w 1208722"/>
              <a:gd name="connsiteY36" fmla="*/ 1023557 h 1191577"/>
              <a:gd name="connsiteX37" fmla="*/ 954347 w 1208722"/>
              <a:gd name="connsiteY37" fmla="*/ 949833 h 1191577"/>
              <a:gd name="connsiteX38" fmla="*/ 1066647 w 1208722"/>
              <a:gd name="connsiteY38" fmla="*/ 997839 h 1191577"/>
              <a:gd name="connsiteX39" fmla="*/ 1146372 w 1208722"/>
              <a:gd name="connsiteY39" fmla="*/ 882110 h 1191577"/>
              <a:gd name="connsiteX40" fmla="*/ 1060647 w 1208722"/>
              <a:gd name="connsiteY40" fmla="*/ 795528 h 1191577"/>
              <a:gd name="connsiteX41" fmla="*/ 1094937 w 1208722"/>
              <a:gd name="connsiteY41" fmla="*/ 678942 h 1191577"/>
              <a:gd name="connsiteX42" fmla="*/ 1213237 w 1208722"/>
              <a:gd name="connsiteY42" fmla="*/ 650653 h 119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08722" h="1191577">
                <a:moveTo>
                  <a:pt x="1213237" y="650653"/>
                </a:moveTo>
                <a:cubicBezTo>
                  <a:pt x="1214952" y="627507"/>
                  <a:pt x="1215809" y="603504"/>
                  <a:pt x="1214952" y="579501"/>
                </a:cubicBezTo>
                <a:cubicBezTo>
                  <a:pt x="1214094" y="556355"/>
                  <a:pt x="1212379" y="533210"/>
                  <a:pt x="1208951" y="510064"/>
                </a:cubicBezTo>
                <a:lnTo>
                  <a:pt x="1088936" y="490347"/>
                </a:lnTo>
                <a:lnTo>
                  <a:pt x="1047788" y="376333"/>
                </a:lnTo>
                <a:lnTo>
                  <a:pt x="1128369" y="284607"/>
                </a:lnTo>
                <a:cubicBezTo>
                  <a:pt x="1104366" y="244316"/>
                  <a:pt x="1075219" y="206597"/>
                  <a:pt x="1042644" y="173165"/>
                </a:cubicBezTo>
                <a:lnTo>
                  <a:pt x="933773" y="228028"/>
                </a:lnTo>
                <a:lnTo>
                  <a:pt x="833475" y="160306"/>
                </a:lnTo>
                <a:lnTo>
                  <a:pt x="844619" y="38576"/>
                </a:lnTo>
                <a:cubicBezTo>
                  <a:pt x="803472" y="21431"/>
                  <a:pt x="758894" y="7715"/>
                  <a:pt x="713460" y="0"/>
                </a:cubicBezTo>
                <a:lnTo>
                  <a:pt x="656881" y="108013"/>
                </a:lnTo>
                <a:lnTo>
                  <a:pt x="536009" y="110585"/>
                </a:lnTo>
                <a:lnTo>
                  <a:pt x="474287" y="5143"/>
                </a:lnTo>
                <a:cubicBezTo>
                  <a:pt x="427996" y="15431"/>
                  <a:pt x="383419" y="31718"/>
                  <a:pt x="341414" y="52292"/>
                </a:cubicBezTo>
                <a:lnTo>
                  <a:pt x="359416" y="173165"/>
                </a:lnTo>
                <a:lnTo>
                  <a:pt x="263404" y="246888"/>
                </a:lnTo>
                <a:lnTo>
                  <a:pt x="151104" y="198882"/>
                </a:lnTo>
                <a:cubicBezTo>
                  <a:pt x="120243" y="234029"/>
                  <a:pt x="93668" y="272606"/>
                  <a:pt x="71380" y="314611"/>
                </a:cubicBezTo>
                <a:lnTo>
                  <a:pt x="156248" y="402050"/>
                </a:lnTo>
                <a:lnTo>
                  <a:pt x="121958" y="517779"/>
                </a:lnTo>
                <a:lnTo>
                  <a:pt x="2800" y="544354"/>
                </a:lnTo>
                <a:cubicBezTo>
                  <a:pt x="1085" y="568357"/>
                  <a:pt x="-629" y="593217"/>
                  <a:pt x="228" y="618077"/>
                </a:cubicBezTo>
                <a:cubicBezTo>
                  <a:pt x="1085" y="641223"/>
                  <a:pt x="2800" y="663512"/>
                  <a:pt x="6229" y="684943"/>
                </a:cubicBezTo>
                <a:lnTo>
                  <a:pt x="126244" y="705517"/>
                </a:lnTo>
                <a:lnTo>
                  <a:pt x="166534" y="819531"/>
                </a:lnTo>
                <a:lnTo>
                  <a:pt x="85953" y="911257"/>
                </a:lnTo>
                <a:cubicBezTo>
                  <a:pt x="109956" y="951548"/>
                  <a:pt x="139103" y="989267"/>
                  <a:pt x="171678" y="1022699"/>
                </a:cubicBezTo>
                <a:lnTo>
                  <a:pt x="280549" y="968693"/>
                </a:lnTo>
                <a:lnTo>
                  <a:pt x="379990" y="1037273"/>
                </a:lnTo>
                <a:lnTo>
                  <a:pt x="368846" y="1159002"/>
                </a:lnTo>
                <a:cubicBezTo>
                  <a:pt x="411708" y="1177004"/>
                  <a:pt x="457142" y="1190720"/>
                  <a:pt x="503434" y="1198436"/>
                </a:cubicBezTo>
                <a:lnTo>
                  <a:pt x="560012" y="1089565"/>
                </a:lnTo>
                <a:lnTo>
                  <a:pt x="680884" y="1086136"/>
                </a:lnTo>
                <a:lnTo>
                  <a:pt x="743464" y="1191578"/>
                </a:lnTo>
                <a:cubicBezTo>
                  <a:pt x="789755" y="1180433"/>
                  <a:pt x="834332" y="1165003"/>
                  <a:pt x="876338" y="1144429"/>
                </a:cubicBezTo>
                <a:lnTo>
                  <a:pt x="858335" y="1023557"/>
                </a:lnTo>
                <a:lnTo>
                  <a:pt x="954347" y="949833"/>
                </a:lnTo>
                <a:lnTo>
                  <a:pt x="1066647" y="997839"/>
                </a:lnTo>
                <a:cubicBezTo>
                  <a:pt x="1097508" y="962692"/>
                  <a:pt x="1124083" y="923258"/>
                  <a:pt x="1146372" y="882110"/>
                </a:cubicBezTo>
                <a:lnTo>
                  <a:pt x="1060647" y="795528"/>
                </a:lnTo>
                <a:lnTo>
                  <a:pt x="1094937" y="678942"/>
                </a:lnTo>
                <a:lnTo>
                  <a:pt x="1213237" y="650653"/>
                </a:lnTo>
                <a:close/>
              </a:path>
            </a:pathLst>
          </a:custGeom>
          <a:solidFill>
            <a:srgbClr val="009FE3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9" name="Dowolny kształt: kształt 88">
            <a:extLst>
              <a:ext uri="{FF2B5EF4-FFF2-40B4-BE49-F238E27FC236}">
                <a16:creationId xmlns:a16="http://schemas.microsoft.com/office/drawing/2014/main" id="{EC6CE1B9-417E-410A-A608-2B04E8A8CB8A}"/>
              </a:ext>
            </a:extLst>
          </p:cNvPr>
          <p:cNvSpPr/>
          <p:nvPr/>
        </p:nvSpPr>
        <p:spPr>
          <a:xfrm>
            <a:off x="5290691" y="2015166"/>
            <a:ext cx="1253210" cy="1233105"/>
          </a:xfrm>
          <a:custGeom>
            <a:avLst/>
            <a:gdLst>
              <a:gd name="connsiteX0" fmla="*/ 1603394 w 1603057"/>
              <a:gd name="connsiteY0" fmla="*/ 729520 h 1577340"/>
              <a:gd name="connsiteX1" fmla="*/ 1446517 w 1603057"/>
              <a:gd name="connsiteY1" fmla="*/ 692658 h 1577340"/>
              <a:gd name="connsiteX2" fmla="*/ 1402798 w 1603057"/>
              <a:gd name="connsiteY2" fmla="*/ 539210 h 1577340"/>
              <a:gd name="connsiteX3" fmla="*/ 1516812 w 1603057"/>
              <a:gd name="connsiteY3" fmla="*/ 425196 h 1577340"/>
              <a:gd name="connsiteX4" fmla="*/ 1413085 w 1603057"/>
              <a:gd name="connsiteY4" fmla="*/ 270891 h 1577340"/>
              <a:gd name="connsiteX5" fmla="*/ 1264780 w 1603057"/>
              <a:gd name="connsiteY5" fmla="*/ 333470 h 1577340"/>
              <a:gd name="connsiteX6" fmla="*/ 1138765 w 1603057"/>
              <a:gd name="connsiteY6" fmla="*/ 234886 h 1577340"/>
              <a:gd name="connsiteX7" fmla="*/ 1163625 w 1603057"/>
              <a:gd name="connsiteY7" fmla="*/ 75438 h 1577340"/>
              <a:gd name="connsiteX8" fmla="*/ 994746 w 1603057"/>
              <a:gd name="connsiteY8" fmla="*/ 12859 h 1577340"/>
              <a:gd name="connsiteX9" fmla="*/ 910736 w 1603057"/>
              <a:gd name="connsiteY9" fmla="*/ 150876 h 1577340"/>
              <a:gd name="connsiteX10" fmla="*/ 751288 w 1603057"/>
              <a:gd name="connsiteY10" fmla="*/ 144018 h 1577340"/>
              <a:gd name="connsiteX11" fmla="*/ 678421 w 1603057"/>
              <a:gd name="connsiteY11" fmla="*/ 0 h 1577340"/>
              <a:gd name="connsiteX12" fmla="*/ 499256 w 1603057"/>
              <a:gd name="connsiteY12" fmla="*/ 49720 h 1577340"/>
              <a:gd name="connsiteX13" fmla="*/ 512115 w 1603057"/>
              <a:gd name="connsiteY13" fmla="*/ 210884 h 1577340"/>
              <a:gd name="connsiteX14" fmla="*/ 378384 w 1603057"/>
              <a:gd name="connsiteY14" fmla="*/ 299180 h 1577340"/>
              <a:gd name="connsiteX15" fmla="*/ 235223 w 1603057"/>
              <a:gd name="connsiteY15" fmla="*/ 225457 h 1577340"/>
              <a:gd name="connsiteX16" fmla="*/ 120351 w 1603057"/>
              <a:gd name="connsiteY16" fmla="*/ 371189 h 1577340"/>
              <a:gd name="connsiteX17" fmla="*/ 224936 w 1603057"/>
              <a:gd name="connsiteY17" fmla="*/ 493776 h 1577340"/>
              <a:gd name="connsiteX18" fmla="*/ 169215 w 1603057"/>
              <a:gd name="connsiteY18" fmla="*/ 643795 h 1577340"/>
              <a:gd name="connsiteX19" fmla="*/ 9766 w 1603057"/>
              <a:gd name="connsiteY19" fmla="*/ 668655 h 1577340"/>
              <a:gd name="connsiteX20" fmla="*/ 336 w 1603057"/>
              <a:gd name="connsiteY20" fmla="*/ 765524 h 1577340"/>
              <a:gd name="connsiteX21" fmla="*/ 2051 w 1603057"/>
              <a:gd name="connsiteY21" fmla="*/ 854678 h 1577340"/>
              <a:gd name="connsiteX22" fmla="*/ 158927 w 1603057"/>
              <a:gd name="connsiteY22" fmla="*/ 892397 h 1577340"/>
              <a:gd name="connsiteX23" fmla="*/ 201790 w 1603057"/>
              <a:gd name="connsiteY23" fmla="*/ 1045845 h 1577340"/>
              <a:gd name="connsiteX24" fmla="*/ 87776 w 1603057"/>
              <a:gd name="connsiteY24" fmla="*/ 1156430 h 1577340"/>
              <a:gd name="connsiteX25" fmla="*/ 190646 w 1603057"/>
              <a:gd name="connsiteY25" fmla="*/ 1311593 h 1577340"/>
              <a:gd name="connsiteX26" fmla="*/ 339808 w 1603057"/>
              <a:gd name="connsiteY26" fmla="*/ 1249870 h 1577340"/>
              <a:gd name="connsiteX27" fmla="*/ 464966 w 1603057"/>
              <a:gd name="connsiteY27" fmla="*/ 1348454 h 1577340"/>
              <a:gd name="connsiteX28" fmla="*/ 439248 w 1603057"/>
              <a:gd name="connsiteY28" fmla="*/ 1507903 h 1577340"/>
              <a:gd name="connsiteX29" fmla="*/ 613270 w 1603057"/>
              <a:gd name="connsiteY29" fmla="*/ 1572197 h 1577340"/>
              <a:gd name="connsiteX30" fmla="*/ 697281 w 1603057"/>
              <a:gd name="connsiteY30" fmla="*/ 1434179 h 1577340"/>
              <a:gd name="connsiteX31" fmla="*/ 856729 w 1603057"/>
              <a:gd name="connsiteY31" fmla="*/ 1441037 h 1577340"/>
              <a:gd name="connsiteX32" fmla="*/ 929595 w 1603057"/>
              <a:gd name="connsiteY32" fmla="*/ 1585055 h 1577340"/>
              <a:gd name="connsiteX33" fmla="*/ 1108761 w 1603057"/>
              <a:gd name="connsiteY33" fmla="*/ 1534478 h 1577340"/>
              <a:gd name="connsiteX34" fmla="*/ 1095902 w 1603057"/>
              <a:gd name="connsiteY34" fmla="*/ 1373314 h 1577340"/>
              <a:gd name="connsiteX35" fmla="*/ 1228776 w 1603057"/>
              <a:gd name="connsiteY35" fmla="*/ 1284160 h 1577340"/>
              <a:gd name="connsiteX36" fmla="*/ 1371936 w 1603057"/>
              <a:gd name="connsiteY36" fmla="*/ 1357884 h 1577340"/>
              <a:gd name="connsiteX37" fmla="*/ 1486808 w 1603057"/>
              <a:gd name="connsiteY37" fmla="*/ 1212152 h 1577340"/>
              <a:gd name="connsiteX38" fmla="*/ 1381366 w 1603057"/>
              <a:gd name="connsiteY38" fmla="*/ 1090422 h 1577340"/>
              <a:gd name="connsiteX39" fmla="*/ 1436230 w 1603057"/>
              <a:gd name="connsiteY39" fmla="*/ 940403 h 1577340"/>
              <a:gd name="connsiteX40" fmla="*/ 1595679 w 1603057"/>
              <a:gd name="connsiteY40" fmla="*/ 915543 h 1577340"/>
              <a:gd name="connsiteX41" fmla="*/ 1604251 w 1603057"/>
              <a:gd name="connsiteY41" fmla="*/ 821245 h 1577340"/>
              <a:gd name="connsiteX42" fmla="*/ 1603394 w 1603057"/>
              <a:gd name="connsiteY42" fmla="*/ 729520 h 157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03057" h="1577340">
                <a:moveTo>
                  <a:pt x="1603394" y="729520"/>
                </a:moveTo>
                <a:lnTo>
                  <a:pt x="1446517" y="692658"/>
                </a:lnTo>
                <a:lnTo>
                  <a:pt x="1402798" y="539210"/>
                </a:lnTo>
                <a:lnTo>
                  <a:pt x="1516812" y="425196"/>
                </a:lnTo>
                <a:cubicBezTo>
                  <a:pt x="1488523" y="369475"/>
                  <a:pt x="1453375" y="318040"/>
                  <a:pt x="1413085" y="270891"/>
                </a:cubicBezTo>
                <a:lnTo>
                  <a:pt x="1264780" y="333470"/>
                </a:lnTo>
                <a:lnTo>
                  <a:pt x="1138765" y="234886"/>
                </a:lnTo>
                <a:lnTo>
                  <a:pt x="1163625" y="75438"/>
                </a:lnTo>
                <a:cubicBezTo>
                  <a:pt x="1110475" y="48863"/>
                  <a:pt x="1053897" y="27432"/>
                  <a:pt x="994746" y="12859"/>
                </a:cubicBezTo>
                <a:lnTo>
                  <a:pt x="910736" y="150876"/>
                </a:lnTo>
                <a:lnTo>
                  <a:pt x="751288" y="144018"/>
                </a:lnTo>
                <a:lnTo>
                  <a:pt x="678421" y="0"/>
                </a:lnTo>
                <a:cubicBezTo>
                  <a:pt x="615842" y="9430"/>
                  <a:pt x="555835" y="26575"/>
                  <a:pt x="499256" y="49720"/>
                </a:cubicBezTo>
                <a:lnTo>
                  <a:pt x="512115" y="210884"/>
                </a:lnTo>
                <a:lnTo>
                  <a:pt x="378384" y="299180"/>
                </a:lnTo>
                <a:lnTo>
                  <a:pt x="235223" y="225457"/>
                </a:lnTo>
                <a:cubicBezTo>
                  <a:pt x="191503" y="269176"/>
                  <a:pt x="152927" y="318040"/>
                  <a:pt x="120351" y="371189"/>
                </a:cubicBezTo>
                <a:lnTo>
                  <a:pt x="224936" y="493776"/>
                </a:lnTo>
                <a:lnTo>
                  <a:pt x="169215" y="643795"/>
                </a:lnTo>
                <a:lnTo>
                  <a:pt x="9766" y="668655"/>
                </a:lnTo>
                <a:cubicBezTo>
                  <a:pt x="4622" y="700373"/>
                  <a:pt x="1194" y="732091"/>
                  <a:pt x="336" y="765524"/>
                </a:cubicBezTo>
                <a:cubicBezTo>
                  <a:pt x="-521" y="795528"/>
                  <a:pt x="336" y="825532"/>
                  <a:pt x="2051" y="854678"/>
                </a:cubicBezTo>
                <a:lnTo>
                  <a:pt x="158927" y="892397"/>
                </a:lnTo>
                <a:lnTo>
                  <a:pt x="201790" y="1045845"/>
                </a:lnTo>
                <a:lnTo>
                  <a:pt x="87776" y="1156430"/>
                </a:lnTo>
                <a:cubicBezTo>
                  <a:pt x="116065" y="1212152"/>
                  <a:pt x="151213" y="1264444"/>
                  <a:pt x="190646" y="1311593"/>
                </a:cubicBezTo>
                <a:lnTo>
                  <a:pt x="339808" y="1249870"/>
                </a:lnTo>
                <a:lnTo>
                  <a:pt x="464966" y="1348454"/>
                </a:lnTo>
                <a:lnTo>
                  <a:pt x="439248" y="1507903"/>
                </a:lnTo>
                <a:cubicBezTo>
                  <a:pt x="494113" y="1535335"/>
                  <a:pt x="552405" y="1557623"/>
                  <a:pt x="613270" y="1572197"/>
                </a:cubicBezTo>
                <a:lnTo>
                  <a:pt x="697281" y="1434179"/>
                </a:lnTo>
                <a:lnTo>
                  <a:pt x="856729" y="1441037"/>
                </a:lnTo>
                <a:lnTo>
                  <a:pt x="929595" y="1585055"/>
                </a:lnTo>
                <a:cubicBezTo>
                  <a:pt x="992175" y="1574768"/>
                  <a:pt x="1051325" y="1557623"/>
                  <a:pt x="1108761" y="1534478"/>
                </a:cubicBezTo>
                <a:lnTo>
                  <a:pt x="1095902" y="1373314"/>
                </a:lnTo>
                <a:lnTo>
                  <a:pt x="1228776" y="1284160"/>
                </a:lnTo>
                <a:lnTo>
                  <a:pt x="1371936" y="1357884"/>
                </a:lnTo>
                <a:cubicBezTo>
                  <a:pt x="1415656" y="1314164"/>
                  <a:pt x="1454233" y="1265301"/>
                  <a:pt x="1486808" y="1212152"/>
                </a:cubicBezTo>
                <a:lnTo>
                  <a:pt x="1381366" y="1090422"/>
                </a:lnTo>
                <a:lnTo>
                  <a:pt x="1436230" y="940403"/>
                </a:lnTo>
                <a:lnTo>
                  <a:pt x="1595679" y="915543"/>
                </a:lnTo>
                <a:cubicBezTo>
                  <a:pt x="1599965" y="884682"/>
                  <a:pt x="1603394" y="852964"/>
                  <a:pt x="1604251" y="821245"/>
                </a:cubicBezTo>
                <a:cubicBezTo>
                  <a:pt x="1606823" y="790384"/>
                  <a:pt x="1605966" y="759524"/>
                  <a:pt x="1603394" y="729520"/>
                </a:cubicBezTo>
                <a:close/>
              </a:path>
            </a:pathLst>
          </a:custGeom>
          <a:solidFill>
            <a:schemeClr val="accent4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9" name="Dowolny kształt: kształt 108">
            <a:extLst>
              <a:ext uri="{FF2B5EF4-FFF2-40B4-BE49-F238E27FC236}">
                <a16:creationId xmlns:a16="http://schemas.microsoft.com/office/drawing/2014/main" id="{AE255969-11CE-42C9-B4A8-74147857A0B8}"/>
              </a:ext>
            </a:extLst>
          </p:cNvPr>
          <p:cNvSpPr/>
          <p:nvPr/>
        </p:nvSpPr>
        <p:spPr>
          <a:xfrm>
            <a:off x="8547564" y="3525254"/>
            <a:ext cx="1389617" cy="1389617"/>
          </a:xfrm>
          <a:custGeom>
            <a:avLst/>
            <a:gdLst>
              <a:gd name="connsiteX0" fmla="*/ 1245082 w 1243012"/>
              <a:gd name="connsiteY0" fmla="*/ 584142 h 1243012"/>
              <a:gd name="connsiteX1" fmla="*/ 1188504 w 1243012"/>
              <a:gd name="connsiteY1" fmla="*/ 567855 h 1243012"/>
              <a:gd name="connsiteX2" fmla="*/ 1155071 w 1243012"/>
              <a:gd name="connsiteY2" fmla="*/ 422979 h 1243012"/>
              <a:gd name="connsiteX3" fmla="*/ 1198791 w 1243012"/>
              <a:gd name="connsiteY3" fmla="*/ 383546 h 1243012"/>
              <a:gd name="connsiteX4" fmla="*/ 1142212 w 1243012"/>
              <a:gd name="connsiteY4" fmla="*/ 277247 h 1243012"/>
              <a:gd name="connsiteX5" fmla="*/ 1085634 w 1243012"/>
              <a:gd name="connsiteY5" fmla="*/ 291820 h 1243012"/>
              <a:gd name="connsiteX6" fmla="*/ 984478 w 1243012"/>
              <a:gd name="connsiteY6" fmla="*/ 183807 h 1243012"/>
              <a:gd name="connsiteX7" fmla="*/ 1002480 w 1243012"/>
              <a:gd name="connsiteY7" fmla="*/ 128085 h 1243012"/>
              <a:gd name="connsiteX8" fmla="*/ 900468 w 1243012"/>
              <a:gd name="connsiteY8" fmla="*/ 64649 h 1243012"/>
              <a:gd name="connsiteX9" fmla="*/ 858462 w 1243012"/>
              <a:gd name="connsiteY9" fmla="*/ 105797 h 1243012"/>
              <a:gd name="connsiteX10" fmla="*/ 716159 w 1243012"/>
              <a:gd name="connsiteY10" fmla="*/ 62934 h 1243012"/>
              <a:gd name="connsiteX11" fmla="*/ 704157 w 1243012"/>
              <a:gd name="connsiteY11" fmla="*/ 5499 h 1243012"/>
              <a:gd name="connsiteX12" fmla="*/ 644150 w 1243012"/>
              <a:gd name="connsiteY12" fmla="*/ 355 h 1243012"/>
              <a:gd name="connsiteX13" fmla="*/ 584142 w 1243012"/>
              <a:gd name="connsiteY13" fmla="*/ 1212 h 1243012"/>
              <a:gd name="connsiteX14" fmla="*/ 567855 w 1243012"/>
              <a:gd name="connsiteY14" fmla="*/ 57791 h 1243012"/>
              <a:gd name="connsiteX15" fmla="*/ 422979 w 1243012"/>
              <a:gd name="connsiteY15" fmla="*/ 91224 h 1243012"/>
              <a:gd name="connsiteX16" fmla="*/ 383546 w 1243012"/>
              <a:gd name="connsiteY16" fmla="*/ 47504 h 1243012"/>
              <a:gd name="connsiteX17" fmla="*/ 277247 w 1243012"/>
              <a:gd name="connsiteY17" fmla="*/ 104082 h 1243012"/>
              <a:gd name="connsiteX18" fmla="*/ 291820 w 1243012"/>
              <a:gd name="connsiteY18" fmla="*/ 160661 h 1243012"/>
              <a:gd name="connsiteX19" fmla="*/ 183807 w 1243012"/>
              <a:gd name="connsiteY19" fmla="*/ 261816 h 1243012"/>
              <a:gd name="connsiteX20" fmla="*/ 128085 w 1243012"/>
              <a:gd name="connsiteY20" fmla="*/ 243814 h 1243012"/>
              <a:gd name="connsiteX21" fmla="*/ 64649 w 1243012"/>
              <a:gd name="connsiteY21" fmla="*/ 345827 h 1243012"/>
              <a:gd name="connsiteX22" fmla="*/ 105797 w 1243012"/>
              <a:gd name="connsiteY22" fmla="*/ 387832 h 1243012"/>
              <a:gd name="connsiteX23" fmla="*/ 62934 w 1243012"/>
              <a:gd name="connsiteY23" fmla="*/ 530136 h 1243012"/>
              <a:gd name="connsiteX24" fmla="*/ 5499 w 1243012"/>
              <a:gd name="connsiteY24" fmla="*/ 542137 h 1243012"/>
              <a:gd name="connsiteX25" fmla="*/ 355 w 1243012"/>
              <a:gd name="connsiteY25" fmla="*/ 602145 h 1243012"/>
              <a:gd name="connsiteX26" fmla="*/ 1212 w 1243012"/>
              <a:gd name="connsiteY26" fmla="*/ 662152 h 1243012"/>
              <a:gd name="connsiteX27" fmla="*/ 57791 w 1243012"/>
              <a:gd name="connsiteY27" fmla="*/ 678440 h 1243012"/>
              <a:gd name="connsiteX28" fmla="*/ 91224 w 1243012"/>
              <a:gd name="connsiteY28" fmla="*/ 823315 h 1243012"/>
              <a:gd name="connsiteX29" fmla="*/ 47504 w 1243012"/>
              <a:gd name="connsiteY29" fmla="*/ 862749 h 1243012"/>
              <a:gd name="connsiteX30" fmla="*/ 104082 w 1243012"/>
              <a:gd name="connsiteY30" fmla="*/ 969048 h 1243012"/>
              <a:gd name="connsiteX31" fmla="*/ 160661 w 1243012"/>
              <a:gd name="connsiteY31" fmla="*/ 954474 h 1243012"/>
              <a:gd name="connsiteX32" fmla="*/ 261816 w 1243012"/>
              <a:gd name="connsiteY32" fmla="*/ 1062488 h 1243012"/>
              <a:gd name="connsiteX33" fmla="*/ 243814 w 1243012"/>
              <a:gd name="connsiteY33" fmla="*/ 1118209 h 1243012"/>
              <a:gd name="connsiteX34" fmla="*/ 345827 w 1243012"/>
              <a:gd name="connsiteY34" fmla="*/ 1181646 h 1243012"/>
              <a:gd name="connsiteX35" fmla="*/ 387832 w 1243012"/>
              <a:gd name="connsiteY35" fmla="*/ 1140498 h 1243012"/>
              <a:gd name="connsiteX36" fmla="*/ 530136 w 1243012"/>
              <a:gd name="connsiteY36" fmla="*/ 1183360 h 1243012"/>
              <a:gd name="connsiteX37" fmla="*/ 542137 w 1243012"/>
              <a:gd name="connsiteY37" fmla="*/ 1240796 h 1243012"/>
              <a:gd name="connsiteX38" fmla="*/ 602145 w 1243012"/>
              <a:gd name="connsiteY38" fmla="*/ 1245939 h 1243012"/>
              <a:gd name="connsiteX39" fmla="*/ 662152 w 1243012"/>
              <a:gd name="connsiteY39" fmla="*/ 1245082 h 1243012"/>
              <a:gd name="connsiteX40" fmla="*/ 678440 w 1243012"/>
              <a:gd name="connsiteY40" fmla="*/ 1188504 h 1243012"/>
              <a:gd name="connsiteX41" fmla="*/ 823315 w 1243012"/>
              <a:gd name="connsiteY41" fmla="*/ 1155071 h 1243012"/>
              <a:gd name="connsiteX42" fmla="*/ 862749 w 1243012"/>
              <a:gd name="connsiteY42" fmla="*/ 1198791 h 1243012"/>
              <a:gd name="connsiteX43" fmla="*/ 969048 w 1243012"/>
              <a:gd name="connsiteY43" fmla="*/ 1142212 h 1243012"/>
              <a:gd name="connsiteX44" fmla="*/ 954474 w 1243012"/>
              <a:gd name="connsiteY44" fmla="*/ 1085634 h 1243012"/>
              <a:gd name="connsiteX45" fmla="*/ 1062488 w 1243012"/>
              <a:gd name="connsiteY45" fmla="*/ 984478 h 1243012"/>
              <a:gd name="connsiteX46" fmla="*/ 1118209 w 1243012"/>
              <a:gd name="connsiteY46" fmla="*/ 1002480 h 1243012"/>
              <a:gd name="connsiteX47" fmla="*/ 1181646 w 1243012"/>
              <a:gd name="connsiteY47" fmla="*/ 900468 h 1243012"/>
              <a:gd name="connsiteX48" fmla="*/ 1140498 w 1243012"/>
              <a:gd name="connsiteY48" fmla="*/ 858462 h 1243012"/>
              <a:gd name="connsiteX49" fmla="*/ 1183360 w 1243012"/>
              <a:gd name="connsiteY49" fmla="*/ 716159 h 1243012"/>
              <a:gd name="connsiteX50" fmla="*/ 1240796 w 1243012"/>
              <a:gd name="connsiteY50" fmla="*/ 704157 h 1243012"/>
              <a:gd name="connsiteX51" fmla="*/ 1245939 w 1243012"/>
              <a:gd name="connsiteY51" fmla="*/ 644150 h 1243012"/>
              <a:gd name="connsiteX52" fmla="*/ 1245082 w 1243012"/>
              <a:gd name="connsiteY52" fmla="*/ 584142 h 124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43012" h="1243012">
                <a:moveTo>
                  <a:pt x="1245082" y="584142"/>
                </a:moveTo>
                <a:lnTo>
                  <a:pt x="1188504" y="567855"/>
                </a:lnTo>
                <a:cubicBezTo>
                  <a:pt x="1124210" y="549852"/>
                  <a:pt x="1105351" y="467556"/>
                  <a:pt x="1155071" y="422979"/>
                </a:cubicBezTo>
                <a:lnTo>
                  <a:pt x="1198791" y="383546"/>
                </a:lnTo>
                <a:cubicBezTo>
                  <a:pt x="1183360" y="346684"/>
                  <a:pt x="1164501" y="311537"/>
                  <a:pt x="1142212" y="277247"/>
                </a:cubicBezTo>
                <a:lnTo>
                  <a:pt x="1085634" y="291820"/>
                </a:lnTo>
                <a:cubicBezTo>
                  <a:pt x="1021340" y="308108"/>
                  <a:pt x="963904" y="247243"/>
                  <a:pt x="984478" y="183807"/>
                </a:cubicBezTo>
                <a:lnTo>
                  <a:pt x="1002480" y="128085"/>
                </a:lnTo>
                <a:cubicBezTo>
                  <a:pt x="970762" y="103225"/>
                  <a:pt x="936472" y="81794"/>
                  <a:pt x="900468" y="64649"/>
                </a:cubicBezTo>
                <a:lnTo>
                  <a:pt x="858462" y="105797"/>
                </a:lnTo>
                <a:cubicBezTo>
                  <a:pt x="810456" y="152088"/>
                  <a:pt x="730732" y="128085"/>
                  <a:pt x="716159" y="62934"/>
                </a:cubicBezTo>
                <a:lnTo>
                  <a:pt x="704157" y="5499"/>
                </a:lnTo>
                <a:cubicBezTo>
                  <a:pt x="684441" y="2927"/>
                  <a:pt x="664724" y="1212"/>
                  <a:pt x="644150" y="355"/>
                </a:cubicBezTo>
                <a:cubicBezTo>
                  <a:pt x="623576" y="-502"/>
                  <a:pt x="603859" y="355"/>
                  <a:pt x="584142" y="1212"/>
                </a:cubicBezTo>
                <a:lnTo>
                  <a:pt x="567855" y="57791"/>
                </a:lnTo>
                <a:cubicBezTo>
                  <a:pt x="549852" y="122085"/>
                  <a:pt x="467556" y="140944"/>
                  <a:pt x="422979" y="91224"/>
                </a:cubicBezTo>
                <a:lnTo>
                  <a:pt x="383546" y="47504"/>
                </a:lnTo>
                <a:cubicBezTo>
                  <a:pt x="346684" y="62934"/>
                  <a:pt x="311537" y="81794"/>
                  <a:pt x="277247" y="104082"/>
                </a:cubicBezTo>
                <a:lnTo>
                  <a:pt x="291820" y="160661"/>
                </a:lnTo>
                <a:cubicBezTo>
                  <a:pt x="308108" y="224955"/>
                  <a:pt x="247243" y="282390"/>
                  <a:pt x="183807" y="261816"/>
                </a:cubicBezTo>
                <a:lnTo>
                  <a:pt x="128085" y="243814"/>
                </a:lnTo>
                <a:cubicBezTo>
                  <a:pt x="103225" y="275532"/>
                  <a:pt x="81794" y="309822"/>
                  <a:pt x="64649" y="345827"/>
                </a:cubicBezTo>
                <a:lnTo>
                  <a:pt x="105797" y="387832"/>
                </a:lnTo>
                <a:cubicBezTo>
                  <a:pt x="152088" y="435838"/>
                  <a:pt x="128085" y="515562"/>
                  <a:pt x="62934" y="530136"/>
                </a:cubicBezTo>
                <a:lnTo>
                  <a:pt x="5499" y="542137"/>
                </a:lnTo>
                <a:cubicBezTo>
                  <a:pt x="2927" y="561854"/>
                  <a:pt x="1212" y="581571"/>
                  <a:pt x="355" y="602145"/>
                </a:cubicBezTo>
                <a:cubicBezTo>
                  <a:pt x="-502" y="622719"/>
                  <a:pt x="355" y="642435"/>
                  <a:pt x="1212" y="662152"/>
                </a:cubicBezTo>
                <a:lnTo>
                  <a:pt x="57791" y="678440"/>
                </a:lnTo>
                <a:cubicBezTo>
                  <a:pt x="122085" y="696442"/>
                  <a:pt x="140944" y="778738"/>
                  <a:pt x="91224" y="823315"/>
                </a:cubicBezTo>
                <a:lnTo>
                  <a:pt x="47504" y="862749"/>
                </a:lnTo>
                <a:cubicBezTo>
                  <a:pt x="62934" y="899610"/>
                  <a:pt x="81794" y="934758"/>
                  <a:pt x="104082" y="969048"/>
                </a:cubicBezTo>
                <a:lnTo>
                  <a:pt x="160661" y="954474"/>
                </a:lnTo>
                <a:cubicBezTo>
                  <a:pt x="224955" y="938187"/>
                  <a:pt x="282390" y="999051"/>
                  <a:pt x="261816" y="1062488"/>
                </a:cubicBezTo>
                <a:lnTo>
                  <a:pt x="243814" y="1118209"/>
                </a:lnTo>
                <a:cubicBezTo>
                  <a:pt x="275532" y="1143069"/>
                  <a:pt x="309822" y="1164501"/>
                  <a:pt x="345827" y="1181646"/>
                </a:cubicBezTo>
                <a:lnTo>
                  <a:pt x="387832" y="1140498"/>
                </a:lnTo>
                <a:cubicBezTo>
                  <a:pt x="435838" y="1094206"/>
                  <a:pt x="515562" y="1118209"/>
                  <a:pt x="530136" y="1183360"/>
                </a:cubicBezTo>
                <a:lnTo>
                  <a:pt x="542137" y="1240796"/>
                </a:lnTo>
                <a:cubicBezTo>
                  <a:pt x="561854" y="1243368"/>
                  <a:pt x="581571" y="1245082"/>
                  <a:pt x="602145" y="1245939"/>
                </a:cubicBezTo>
                <a:cubicBezTo>
                  <a:pt x="622719" y="1246797"/>
                  <a:pt x="642435" y="1245939"/>
                  <a:pt x="662152" y="1245082"/>
                </a:cubicBezTo>
                <a:lnTo>
                  <a:pt x="678440" y="1188504"/>
                </a:lnTo>
                <a:cubicBezTo>
                  <a:pt x="696442" y="1124210"/>
                  <a:pt x="778738" y="1105350"/>
                  <a:pt x="823315" y="1155071"/>
                </a:cubicBezTo>
                <a:lnTo>
                  <a:pt x="862749" y="1198791"/>
                </a:lnTo>
                <a:cubicBezTo>
                  <a:pt x="899610" y="1183360"/>
                  <a:pt x="934758" y="1164501"/>
                  <a:pt x="969048" y="1142212"/>
                </a:cubicBezTo>
                <a:lnTo>
                  <a:pt x="954474" y="1085634"/>
                </a:lnTo>
                <a:cubicBezTo>
                  <a:pt x="938187" y="1021340"/>
                  <a:pt x="999051" y="963904"/>
                  <a:pt x="1062488" y="984478"/>
                </a:cubicBezTo>
                <a:lnTo>
                  <a:pt x="1118209" y="1002480"/>
                </a:lnTo>
                <a:cubicBezTo>
                  <a:pt x="1143069" y="970762"/>
                  <a:pt x="1164501" y="936472"/>
                  <a:pt x="1181646" y="900468"/>
                </a:cubicBezTo>
                <a:lnTo>
                  <a:pt x="1140498" y="858462"/>
                </a:lnTo>
                <a:cubicBezTo>
                  <a:pt x="1094206" y="810456"/>
                  <a:pt x="1118209" y="730732"/>
                  <a:pt x="1183360" y="716159"/>
                </a:cubicBezTo>
                <a:lnTo>
                  <a:pt x="1240796" y="704157"/>
                </a:lnTo>
                <a:cubicBezTo>
                  <a:pt x="1243368" y="684441"/>
                  <a:pt x="1245082" y="664724"/>
                  <a:pt x="1245939" y="644150"/>
                </a:cubicBezTo>
                <a:cubicBezTo>
                  <a:pt x="1246797" y="623576"/>
                  <a:pt x="1245939" y="603859"/>
                  <a:pt x="1245082" y="584142"/>
                </a:cubicBezTo>
                <a:close/>
              </a:path>
            </a:pathLst>
          </a:custGeom>
          <a:solidFill>
            <a:srgbClr val="4D4D4D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0" name="Dowolny kształt: kształt 109">
            <a:extLst>
              <a:ext uri="{FF2B5EF4-FFF2-40B4-BE49-F238E27FC236}">
                <a16:creationId xmlns:a16="http://schemas.microsoft.com/office/drawing/2014/main" id="{28E3EA5E-01C5-477E-8476-A6ADA5943F02}"/>
              </a:ext>
            </a:extLst>
          </p:cNvPr>
          <p:cNvSpPr/>
          <p:nvPr/>
        </p:nvSpPr>
        <p:spPr>
          <a:xfrm>
            <a:off x="9032787" y="1861436"/>
            <a:ext cx="1760398" cy="1760398"/>
          </a:xfrm>
          <a:custGeom>
            <a:avLst/>
            <a:gdLst>
              <a:gd name="connsiteX0" fmla="*/ 1047915 w 1045845"/>
              <a:gd name="connsiteY0" fmla="*/ 491559 h 1045845"/>
              <a:gd name="connsiteX1" fmla="*/ 1000766 w 1045845"/>
              <a:gd name="connsiteY1" fmla="*/ 477843 h 1045845"/>
              <a:gd name="connsiteX2" fmla="*/ 972476 w 1045845"/>
              <a:gd name="connsiteY2" fmla="*/ 356114 h 1045845"/>
              <a:gd name="connsiteX3" fmla="*/ 1009338 w 1045845"/>
              <a:gd name="connsiteY3" fmla="*/ 322681 h 1045845"/>
              <a:gd name="connsiteX4" fmla="*/ 961332 w 1045845"/>
              <a:gd name="connsiteY4" fmla="*/ 233527 h 1045845"/>
              <a:gd name="connsiteX5" fmla="*/ 913326 w 1045845"/>
              <a:gd name="connsiteY5" fmla="*/ 245529 h 1045845"/>
              <a:gd name="connsiteX6" fmla="*/ 827601 w 1045845"/>
              <a:gd name="connsiteY6" fmla="*/ 154660 h 1045845"/>
              <a:gd name="connsiteX7" fmla="*/ 843032 w 1045845"/>
              <a:gd name="connsiteY7" fmla="*/ 107511 h 1045845"/>
              <a:gd name="connsiteX8" fmla="*/ 757307 w 1045845"/>
              <a:gd name="connsiteY8" fmla="*/ 54362 h 1045845"/>
              <a:gd name="connsiteX9" fmla="*/ 722160 w 1045845"/>
              <a:gd name="connsiteY9" fmla="*/ 88652 h 1045845"/>
              <a:gd name="connsiteX10" fmla="*/ 603002 w 1045845"/>
              <a:gd name="connsiteY10" fmla="*/ 52647 h 1045845"/>
              <a:gd name="connsiteX11" fmla="*/ 592715 w 1045845"/>
              <a:gd name="connsiteY11" fmla="*/ 4641 h 1045845"/>
              <a:gd name="connsiteX12" fmla="*/ 542137 w 1045845"/>
              <a:gd name="connsiteY12" fmla="*/ 355 h 1045845"/>
              <a:gd name="connsiteX13" fmla="*/ 491559 w 1045845"/>
              <a:gd name="connsiteY13" fmla="*/ 1212 h 1045845"/>
              <a:gd name="connsiteX14" fmla="*/ 477843 w 1045845"/>
              <a:gd name="connsiteY14" fmla="*/ 48361 h 1045845"/>
              <a:gd name="connsiteX15" fmla="*/ 356114 w 1045845"/>
              <a:gd name="connsiteY15" fmla="*/ 76650 h 1045845"/>
              <a:gd name="connsiteX16" fmla="*/ 322681 w 1045845"/>
              <a:gd name="connsiteY16" fmla="*/ 39789 h 1045845"/>
              <a:gd name="connsiteX17" fmla="*/ 233527 w 1045845"/>
              <a:gd name="connsiteY17" fmla="*/ 87795 h 1045845"/>
              <a:gd name="connsiteX18" fmla="*/ 245528 w 1045845"/>
              <a:gd name="connsiteY18" fmla="*/ 135801 h 1045845"/>
              <a:gd name="connsiteX19" fmla="*/ 154660 w 1045845"/>
              <a:gd name="connsiteY19" fmla="*/ 221526 h 1045845"/>
              <a:gd name="connsiteX20" fmla="*/ 107511 w 1045845"/>
              <a:gd name="connsiteY20" fmla="*/ 206095 h 1045845"/>
              <a:gd name="connsiteX21" fmla="*/ 54362 w 1045845"/>
              <a:gd name="connsiteY21" fmla="*/ 291820 h 1045845"/>
              <a:gd name="connsiteX22" fmla="*/ 88652 w 1045845"/>
              <a:gd name="connsiteY22" fmla="*/ 326967 h 1045845"/>
              <a:gd name="connsiteX23" fmla="*/ 52647 w 1045845"/>
              <a:gd name="connsiteY23" fmla="*/ 446125 h 1045845"/>
              <a:gd name="connsiteX24" fmla="*/ 4641 w 1045845"/>
              <a:gd name="connsiteY24" fmla="*/ 456412 h 1045845"/>
              <a:gd name="connsiteX25" fmla="*/ 355 w 1045845"/>
              <a:gd name="connsiteY25" fmla="*/ 506990 h 1045845"/>
              <a:gd name="connsiteX26" fmla="*/ 1212 w 1045845"/>
              <a:gd name="connsiteY26" fmla="*/ 557568 h 1045845"/>
              <a:gd name="connsiteX27" fmla="*/ 48361 w 1045845"/>
              <a:gd name="connsiteY27" fmla="*/ 571284 h 1045845"/>
              <a:gd name="connsiteX28" fmla="*/ 76650 w 1045845"/>
              <a:gd name="connsiteY28" fmla="*/ 693013 h 1045845"/>
              <a:gd name="connsiteX29" fmla="*/ 39788 w 1045845"/>
              <a:gd name="connsiteY29" fmla="*/ 726446 h 1045845"/>
              <a:gd name="connsiteX30" fmla="*/ 87795 w 1045845"/>
              <a:gd name="connsiteY30" fmla="*/ 815600 h 1045845"/>
              <a:gd name="connsiteX31" fmla="*/ 135801 w 1045845"/>
              <a:gd name="connsiteY31" fmla="*/ 803598 h 1045845"/>
              <a:gd name="connsiteX32" fmla="*/ 221526 w 1045845"/>
              <a:gd name="connsiteY32" fmla="*/ 894467 h 1045845"/>
              <a:gd name="connsiteX33" fmla="*/ 206095 w 1045845"/>
              <a:gd name="connsiteY33" fmla="*/ 941616 h 1045845"/>
              <a:gd name="connsiteX34" fmla="*/ 291820 w 1045845"/>
              <a:gd name="connsiteY34" fmla="*/ 994765 h 1045845"/>
              <a:gd name="connsiteX35" fmla="*/ 326967 w 1045845"/>
              <a:gd name="connsiteY35" fmla="*/ 960475 h 1045845"/>
              <a:gd name="connsiteX36" fmla="*/ 446125 w 1045845"/>
              <a:gd name="connsiteY36" fmla="*/ 996480 h 1045845"/>
              <a:gd name="connsiteX37" fmla="*/ 456412 w 1045845"/>
              <a:gd name="connsiteY37" fmla="*/ 1044486 h 1045845"/>
              <a:gd name="connsiteX38" fmla="*/ 506990 w 1045845"/>
              <a:gd name="connsiteY38" fmla="*/ 1048772 h 1045845"/>
              <a:gd name="connsiteX39" fmla="*/ 557568 w 1045845"/>
              <a:gd name="connsiteY39" fmla="*/ 1047915 h 1045845"/>
              <a:gd name="connsiteX40" fmla="*/ 571283 w 1045845"/>
              <a:gd name="connsiteY40" fmla="*/ 1000766 h 1045845"/>
              <a:gd name="connsiteX41" fmla="*/ 693013 w 1045845"/>
              <a:gd name="connsiteY41" fmla="*/ 972477 h 1045845"/>
              <a:gd name="connsiteX42" fmla="*/ 726446 w 1045845"/>
              <a:gd name="connsiteY42" fmla="*/ 1009338 h 1045845"/>
              <a:gd name="connsiteX43" fmla="*/ 815600 w 1045845"/>
              <a:gd name="connsiteY43" fmla="*/ 961332 h 1045845"/>
              <a:gd name="connsiteX44" fmla="*/ 803598 w 1045845"/>
              <a:gd name="connsiteY44" fmla="*/ 913326 h 1045845"/>
              <a:gd name="connsiteX45" fmla="*/ 894467 w 1045845"/>
              <a:gd name="connsiteY45" fmla="*/ 827601 h 1045845"/>
              <a:gd name="connsiteX46" fmla="*/ 941616 w 1045845"/>
              <a:gd name="connsiteY46" fmla="*/ 843032 h 1045845"/>
              <a:gd name="connsiteX47" fmla="*/ 994765 w 1045845"/>
              <a:gd name="connsiteY47" fmla="*/ 757307 h 1045845"/>
              <a:gd name="connsiteX48" fmla="*/ 960475 w 1045845"/>
              <a:gd name="connsiteY48" fmla="*/ 722160 h 1045845"/>
              <a:gd name="connsiteX49" fmla="*/ 996480 w 1045845"/>
              <a:gd name="connsiteY49" fmla="*/ 603002 h 1045845"/>
              <a:gd name="connsiteX50" fmla="*/ 1044486 w 1045845"/>
              <a:gd name="connsiteY50" fmla="*/ 592715 h 1045845"/>
              <a:gd name="connsiteX51" fmla="*/ 1048772 w 1045845"/>
              <a:gd name="connsiteY51" fmla="*/ 542137 h 1045845"/>
              <a:gd name="connsiteX52" fmla="*/ 1047915 w 1045845"/>
              <a:gd name="connsiteY52" fmla="*/ 491559 h 104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45845" h="1045845">
                <a:moveTo>
                  <a:pt x="1047915" y="491559"/>
                </a:moveTo>
                <a:lnTo>
                  <a:pt x="1000766" y="477843"/>
                </a:lnTo>
                <a:cubicBezTo>
                  <a:pt x="946759" y="462413"/>
                  <a:pt x="931328" y="393833"/>
                  <a:pt x="972476" y="356114"/>
                </a:cubicBezTo>
                <a:lnTo>
                  <a:pt x="1009338" y="322681"/>
                </a:lnTo>
                <a:cubicBezTo>
                  <a:pt x="996480" y="291820"/>
                  <a:pt x="980192" y="261816"/>
                  <a:pt x="961332" y="233527"/>
                </a:cubicBezTo>
                <a:lnTo>
                  <a:pt x="913326" y="245529"/>
                </a:lnTo>
                <a:cubicBezTo>
                  <a:pt x="859320" y="259245"/>
                  <a:pt x="810456" y="207810"/>
                  <a:pt x="827601" y="154660"/>
                </a:cubicBezTo>
                <a:lnTo>
                  <a:pt x="843032" y="107511"/>
                </a:lnTo>
                <a:cubicBezTo>
                  <a:pt x="816457" y="86937"/>
                  <a:pt x="787311" y="68935"/>
                  <a:pt x="757307" y="54362"/>
                </a:cubicBezTo>
                <a:lnTo>
                  <a:pt x="722160" y="88652"/>
                </a:lnTo>
                <a:cubicBezTo>
                  <a:pt x="681869" y="127228"/>
                  <a:pt x="614146" y="107511"/>
                  <a:pt x="603002" y="52647"/>
                </a:cubicBezTo>
                <a:lnTo>
                  <a:pt x="592715" y="4641"/>
                </a:lnTo>
                <a:cubicBezTo>
                  <a:pt x="576427" y="2927"/>
                  <a:pt x="559282" y="1212"/>
                  <a:pt x="542137" y="355"/>
                </a:cubicBezTo>
                <a:cubicBezTo>
                  <a:pt x="524992" y="-502"/>
                  <a:pt x="507847" y="355"/>
                  <a:pt x="491559" y="1212"/>
                </a:cubicBezTo>
                <a:lnTo>
                  <a:pt x="477843" y="48361"/>
                </a:lnTo>
                <a:cubicBezTo>
                  <a:pt x="462413" y="102368"/>
                  <a:pt x="393833" y="117798"/>
                  <a:pt x="356114" y="76650"/>
                </a:cubicBezTo>
                <a:lnTo>
                  <a:pt x="322681" y="39789"/>
                </a:lnTo>
                <a:cubicBezTo>
                  <a:pt x="291820" y="52647"/>
                  <a:pt x="261816" y="68935"/>
                  <a:pt x="233527" y="87795"/>
                </a:cubicBezTo>
                <a:lnTo>
                  <a:pt x="245528" y="135801"/>
                </a:lnTo>
                <a:cubicBezTo>
                  <a:pt x="259245" y="189807"/>
                  <a:pt x="207810" y="238671"/>
                  <a:pt x="154660" y="221526"/>
                </a:cubicBezTo>
                <a:lnTo>
                  <a:pt x="107511" y="206095"/>
                </a:lnTo>
                <a:cubicBezTo>
                  <a:pt x="86937" y="232670"/>
                  <a:pt x="68935" y="261816"/>
                  <a:pt x="54362" y="291820"/>
                </a:cubicBezTo>
                <a:lnTo>
                  <a:pt x="88652" y="326967"/>
                </a:lnTo>
                <a:cubicBezTo>
                  <a:pt x="127228" y="367258"/>
                  <a:pt x="107511" y="434981"/>
                  <a:pt x="52647" y="446125"/>
                </a:cubicBezTo>
                <a:lnTo>
                  <a:pt x="4641" y="456412"/>
                </a:lnTo>
                <a:cubicBezTo>
                  <a:pt x="2927" y="472700"/>
                  <a:pt x="1212" y="489845"/>
                  <a:pt x="355" y="506990"/>
                </a:cubicBezTo>
                <a:cubicBezTo>
                  <a:pt x="-502" y="524135"/>
                  <a:pt x="355" y="541280"/>
                  <a:pt x="1212" y="557568"/>
                </a:cubicBezTo>
                <a:lnTo>
                  <a:pt x="48361" y="571284"/>
                </a:lnTo>
                <a:cubicBezTo>
                  <a:pt x="102368" y="586714"/>
                  <a:pt x="117798" y="655294"/>
                  <a:pt x="76650" y="693013"/>
                </a:cubicBezTo>
                <a:lnTo>
                  <a:pt x="39788" y="726446"/>
                </a:lnTo>
                <a:cubicBezTo>
                  <a:pt x="52647" y="757307"/>
                  <a:pt x="68935" y="787311"/>
                  <a:pt x="87795" y="815600"/>
                </a:cubicBezTo>
                <a:lnTo>
                  <a:pt x="135801" y="803598"/>
                </a:lnTo>
                <a:cubicBezTo>
                  <a:pt x="189807" y="789882"/>
                  <a:pt x="238671" y="841317"/>
                  <a:pt x="221526" y="894467"/>
                </a:cubicBezTo>
                <a:lnTo>
                  <a:pt x="206095" y="941616"/>
                </a:lnTo>
                <a:cubicBezTo>
                  <a:pt x="232670" y="962190"/>
                  <a:pt x="261816" y="980192"/>
                  <a:pt x="291820" y="994765"/>
                </a:cubicBezTo>
                <a:lnTo>
                  <a:pt x="326967" y="960475"/>
                </a:lnTo>
                <a:cubicBezTo>
                  <a:pt x="367258" y="921899"/>
                  <a:pt x="434981" y="941616"/>
                  <a:pt x="446125" y="996480"/>
                </a:cubicBezTo>
                <a:lnTo>
                  <a:pt x="456412" y="1044486"/>
                </a:lnTo>
                <a:cubicBezTo>
                  <a:pt x="472700" y="1046200"/>
                  <a:pt x="489845" y="1047915"/>
                  <a:pt x="506990" y="1048772"/>
                </a:cubicBezTo>
                <a:cubicBezTo>
                  <a:pt x="524135" y="1049629"/>
                  <a:pt x="541280" y="1048772"/>
                  <a:pt x="557568" y="1047915"/>
                </a:cubicBezTo>
                <a:lnTo>
                  <a:pt x="571283" y="1000766"/>
                </a:lnTo>
                <a:cubicBezTo>
                  <a:pt x="586714" y="946759"/>
                  <a:pt x="655294" y="931329"/>
                  <a:pt x="693013" y="972477"/>
                </a:cubicBezTo>
                <a:lnTo>
                  <a:pt x="726446" y="1009338"/>
                </a:lnTo>
                <a:cubicBezTo>
                  <a:pt x="757307" y="996480"/>
                  <a:pt x="787311" y="980192"/>
                  <a:pt x="815600" y="961332"/>
                </a:cubicBezTo>
                <a:lnTo>
                  <a:pt x="803598" y="913326"/>
                </a:lnTo>
                <a:cubicBezTo>
                  <a:pt x="789882" y="859320"/>
                  <a:pt x="841317" y="810456"/>
                  <a:pt x="894467" y="827601"/>
                </a:cubicBezTo>
                <a:lnTo>
                  <a:pt x="941616" y="843032"/>
                </a:lnTo>
                <a:cubicBezTo>
                  <a:pt x="962190" y="816457"/>
                  <a:pt x="980192" y="787311"/>
                  <a:pt x="994765" y="757307"/>
                </a:cubicBezTo>
                <a:lnTo>
                  <a:pt x="960475" y="722160"/>
                </a:lnTo>
                <a:cubicBezTo>
                  <a:pt x="921899" y="681869"/>
                  <a:pt x="941616" y="614146"/>
                  <a:pt x="996480" y="603002"/>
                </a:cubicBezTo>
                <a:lnTo>
                  <a:pt x="1044486" y="592715"/>
                </a:lnTo>
                <a:cubicBezTo>
                  <a:pt x="1046200" y="576427"/>
                  <a:pt x="1047915" y="559282"/>
                  <a:pt x="1048772" y="542137"/>
                </a:cubicBezTo>
                <a:cubicBezTo>
                  <a:pt x="1048772" y="524992"/>
                  <a:pt x="1048772" y="508704"/>
                  <a:pt x="1047915" y="491559"/>
                </a:cubicBezTo>
                <a:close/>
              </a:path>
            </a:pathLst>
          </a:custGeom>
          <a:solidFill>
            <a:srgbClr val="E30016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1" name="Dowolny kształt: kształt 110">
            <a:extLst>
              <a:ext uri="{FF2B5EF4-FFF2-40B4-BE49-F238E27FC236}">
                <a16:creationId xmlns:a16="http://schemas.microsoft.com/office/drawing/2014/main" id="{AF8E2FBB-22BA-401A-8B7D-AD834E6C4A0F}"/>
              </a:ext>
            </a:extLst>
          </p:cNvPr>
          <p:cNvSpPr/>
          <p:nvPr/>
        </p:nvSpPr>
        <p:spPr>
          <a:xfrm>
            <a:off x="3729157" y="3452827"/>
            <a:ext cx="1568768" cy="1568768"/>
          </a:xfrm>
          <a:custGeom>
            <a:avLst/>
            <a:gdLst>
              <a:gd name="connsiteX0" fmla="*/ 1506188 w 1568767"/>
              <a:gd name="connsiteY0" fmla="*/ 714946 h 1568767"/>
              <a:gd name="connsiteX1" fmla="*/ 1572197 w 1568767"/>
              <a:gd name="connsiteY1" fmla="*/ 680656 h 1568767"/>
              <a:gd name="connsiteX2" fmla="*/ 1537049 w 1568767"/>
              <a:gd name="connsiteY2" fmla="*/ 532352 h 1568767"/>
              <a:gd name="connsiteX3" fmla="*/ 1462469 w 1568767"/>
              <a:gd name="connsiteY3" fmla="*/ 531495 h 1568767"/>
              <a:gd name="connsiteX4" fmla="*/ 1373315 w 1568767"/>
              <a:gd name="connsiteY4" fmla="*/ 365189 h 1568767"/>
              <a:gd name="connsiteX5" fmla="*/ 1413605 w 1568767"/>
              <a:gd name="connsiteY5" fmla="*/ 302609 h 1568767"/>
              <a:gd name="connsiteX6" fmla="*/ 1309878 w 1568767"/>
              <a:gd name="connsiteY6" fmla="*/ 191167 h 1568767"/>
              <a:gd name="connsiteX7" fmla="*/ 1244727 w 1568767"/>
              <a:gd name="connsiteY7" fmla="*/ 227171 h 1568767"/>
              <a:gd name="connsiteX8" fmla="*/ 1084421 w 1568767"/>
              <a:gd name="connsiteY8" fmla="*/ 127730 h 1568767"/>
              <a:gd name="connsiteX9" fmla="*/ 1087850 w 1568767"/>
              <a:gd name="connsiteY9" fmla="*/ 53150 h 1568767"/>
              <a:gd name="connsiteX10" fmla="*/ 1015841 w 1568767"/>
              <a:gd name="connsiteY10" fmla="*/ 27432 h 1568767"/>
              <a:gd name="connsiteX11" fmla="*/ 942118 w 1568767"/>
              <a:gd name="connsiteY11" fmla="*/ 8573 h 1568767"/>
              <a:gd name="connsiteX12" fmla="*/ 903541 w 1568767"/>
              <a:gd name="connsiteY12" fmla="*/ 72009 h 1568767"/>
              <a:gd name="connsiteX13" fmla="*/ 714946 w 1568767"/>
              <a:gd name="connsiteY13" fmla="*/ 66008 h 1568767"/>
              <a:gd name="connsiteX14" fmla="*/ 680656 w 1568767"/>
              <a:gd name="connsiteY14" fmla="*/ 0 h 1568767"/>
              <a:gd name="connsiteX15" fmla="*/ 532352 w 1568767"/>
              <a:gd name="connsiteY15" fmla="*/ 35147 h 1568767"/>
              <a:gd name="connsiteX16" fmla="*/ 531495 w 1568767"/>
              <a:gd name="connsiteY16" fmla="*/ 109728 h 1568767"/>
              <a:gd name="connsiteX17" fmla="*/ 365189 w 1568767"/>
              <a:gd name="connsiteY17" fmla="*/ 198882 h 1568767"/>
              <a:gd name="connsiteX18" fmla="*/ 302609 w 1568767"/>
              <a:gd name="connsiteY18" fmla="*/ 158591 h 1568767"/>
              <a:gd name="connsiteX19" fmla="*/ 191167 w 1568767"/>
              <a:gd name="connsiteY19" fmla="*/ 262319 h 1568767"/>
              <a:gd name="connsiteX20" fmla="*/ 227171 w 1568767"/>
              <a:gd name="connsiteY20" fmla="*/ 327470 h 1568767"/>
              <a:gd name="connsiteX21" fmla="*/ 127730 w 1568767"/>
              <a:gd name="connsiteY21" fmla="*/ 487775 h 1568767"/>
              <a:gd name="connsiteX22" fmla="*/ 53149 w 1568767"/>
              <a:gd name="connsiteY22" fmla="*/ 484346 h 1568767"/>
              <a:gd name="connsiteX23" fmla="*/ 27432 w 1568767"/>
              <a:gd name="connsiteY23" fmla="*/ 556355 h 1568767"/>
              <a:gd name="connsiteX24" fmla="*/ 8573 w 1568767"/>
              <a:gd name="connsiteY24" fmla="*/ 630079 h 1568767"/>
              <a:gd name="connsiteX25" fmla="*/ 72009 w 1568767"/>
              <a:gd name="connsiteY25" fmla="*/ 668655 h 1568767"/>
              <a:gd name="connsiteX26" fmla="*/ 66008 w 1568767"/>
              <a:gd name="connsiteY26" fmla="*/ 857250 h 1568767"/>
              <a:gd name="connsiteX27" fmla="*/ 0 w 1568767"/>
              <a:gd name="connsiteY27" fmla="*/ 891540 h 1568767"/>
              <a:gd name="connsiteX28" fmla="*/ 35147 w 1568767"/>
              <a:gd name="connsiteY28" fmla="*/ 1039844 h 1568767"/>
              <a:gd name="connsiteX29" fmla="*/ 109728 w 1568767"/>
              <a:gd name="connsiteY29" fmla="*/ 1040701 h 1568767"/>
              <a:gd name="connsiteX30" fmla="*/ 198882 w 1568767"/>
              <a:gd name="connsiteY30" fmla="*/ 1207008 h 1568767"/>
              <a:gd name="connsiteX31" fmla="*/ 158591 w 1568767"/>
              <a:gd name="connsiteY31" fmla="*/ 1269587 h 1568767"/>
              <a:gd name="connsiteX32" fmla="*/ 262319 w 1568767"/>
              <a:gd name="connsiteY32" fmla="*/ 1381030 h 1568767"/>
              <a:gd name="connsiteX33" fmla="*/ 327469 w 1568767"/>
              <a:gd name="connsiteY33" fmla="*/ 1345025 h 1568767"/>
              <a:gd name="connsiteX34" fmla="*/ 487775 w 1568767"/>
              <a:gd name="connsiteY34" fmla="*/ 1444466 h 1568767"/>
              <a:gd name="connsiteX35" fmla="*/ 484346 w 1568767"/>
              <a:gd name="connsiteY35" fmla="*/ 1519047 h 1568767"/>
              <a:gd name="connsiteX36" fmla="*/ 556355 w 1568767"/>
              <a:gd name="connsiteY36" fmla="*/ 1544765 h 1568767"/>
              <a:gd name="connsiteX37" fmla="*/ 630079 w 1568767"/>
              <a:gd name="connsiteY37" fmla="*/ 1563624 h 1568767"/>
              <a:gd name="connsiteX38" fmla="*/ 668655 w 1568767"/>
              <a:gd name="connsiteY38" fmla="*/ 1500188 h 1568767"/>
              <a:gd name="connsiteX39" fmla="*/ 857250 w 1568767"/>
              <a:gd name="connsiteY39" fmla="*/ 1506188 h 1568767"/>
              <a:gd name="connsiteX40" fmla="*/ 891540 w 1568767"/>
              <a:gd name="connsiteY40" fmla="*/ 1572197 h 1568767"/>
              <a:gd name="connsiteX41" fmla="*/ 1039844 w 1568767"/>
              <a:gd name="connsiteY41" fmla="*/ 1537049 h 1568767"/>
              <a:gd name="connsiteX42" fmla="*/ 1040701 w 1568767"/>
              <a:gd name="connsiteY42" fmla="*/ 1462468 h 1568767"/>
              <a:gd name="connsiteX43" fmla="*/ 1207008 w 1568767"/>
              <a:gd name="connsiteY43" fmla="*/ 1373315 h 1568767"/>
              <a:gd name="connsiteX44" fmla="*/ 1269587 w 1568767"/>
              <a:gd name="connsiteY44" fmla="*/ 1413606 h 1568767"/>
              <a:gd name="connsiteX45" fmla="*/ 1381030 w 1568767"/>
              <a:gd name="connsiteY45" fmla="*/ 1309878 h 1568767"/>
              <a:gd name="connsiteX46" fmla="*/ 1345025 w 1568767"/>
              <a:gd name="connsiteY46" fmla="*/ 1244727 h 1568767"/>
              <a:gd name="connsiteX47" fmla="*/ 1444466 w 1568767"/>
              <a:gd name="connsiteY47" fmla="*/ 1084421 h 1568767"/>
              <a:gd name="connsiteX48" fmla="*/ 1519047 w 1568767"/>
              <a:gd name="connsiteY48" fmla="*/ 1087850 h 1568767"/>
              <a:gd name="connsiteX49" fmla="*/ 1544765 w 1568767"/>
              <a:gd name="connsiteY49" fmla="*/ 1015841 h 1568767"/>
              <a:gd name="connsiteX50" fmla="*/ 1563624 w 1568767"/>
              <a:gd name="connsiteY50" fmla="*/ 942118 h 1568767"/>
              <a:gd name="connsiteX51" fmla="*/ 1500188 w 1568767"/>
              <a:gd name="connsiteY51" fmla="*/ 903541 h 1568767"/>
              <a:gd name="connsiteX52" fmla="*/ 1506188 w 1568767"/>
              <a:gd name="connsiteY52" fmla="*/ 714946 h 156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68767" h="1568767">
                <a:moveTo>
                  <a:pt x="1506188" y="714946"/>
                </a:moveTo>
                <a:lnTo>
                  <a:pt x="1572197" y="680656"/>
                </a:lnTo>
                <a:cubicBezTo>
                  <a:pt x="1565339" y="630079"/>
                  <a:pt x="1554194" y="580358"/>
                  <a:pt x="1537049" y="532352"/>
                </a:cubicBezTo>
                <a:lnTo>
                  <a:pt x="1462469" y="531495"/>
                </a:lnTo>
                <a:cubicBezTo>
                  <a:pt x="1377601" y="529780"/>
                  <a:pt x="1327880" y="436340"/>
                  <a:pt x="1373315" y="365189"/>
                </a:cubicBezTo>
                <a:lnTo>
                  <a:pt x="1413605" y="302609"/>
                </a:lnTo>
                <a:cubicBezTo>
                  <a:pt x="1382744" y="262319"/>
                  <a:pt x="1347597" y="224600"/>
                  <a:pt x="1309878" y="191167"/>
                </a:cubicBezTo>
                <a:lnTo>
                  <a:pt x="1244727" y="227171"/>
                </a:lnTo>
                <a:cubicBezTo>
                  <a:pt x="1171004" y="268319"/>
                  <a:pt x="1080992" y="211741"/>
                  <a:pt x="1084421" y="127730"/>
                </a:cubicBezTo>
                <a:lnTo>
                  <a:pt x="1087850" y="53150"/>
                </a:lnTo>
                <a:cubicBezTo>
                  <a:pt x="1064705" y="43720"/>
                  <a:pt x="1040701" y="35147"/>
                  <a:pt x="1015841" y="27432"/>
                </a:cubicBezTo>
                <a:cubicBezTo>
                  <a:pt x="990981" y="19717"/>
                  <a:pt x="966978" y="13716"/>
                  <a:pt x="942118" y="8573"/>
                </a:cubicBezTo>
                <a:lnTo>
                  <a:pt x="903541" y="72009"/>
                </a:lnTo>
                <a:cubicBezTo>
                  <a:pt x="859822" y="144875"/>
                  <a:pt x="753523" y="141446"/>
                  <a:pt x="714946" y="66008"/>
                </a:cubicBezTo>
                <a:lnTo>
                  <a:pt x="680656" y="0"/>
                </a:lnTo>
                <a:cubicBezTo>
                  <a:pt x="630079" y="6858"/>
                  <a:pt x="580358" y="18002"/>
                  <a:pt x="532352" y="35147"/>
                </a:cubicBezTo>
                <a:lnTo>
                  <a:pt x="531495" y="109728"/>
                </a:lnTo>
                <a:cubicBezTo>
                  <a:pt x="529781" y="194596"/>
                  <a:pt x="436340" y="244316"/>
                  <a:pt x="365189" y="198882"/>
                </a:cubicBezTo>
                <a:lnTo>
                  <a:pt x="302609" y="158591"/>
                </a:lnTo>
                <a:cubicBezTo>
                  <a:pt x="262319" y="189452"/>
                  <a:pt x="224599" y="224600"/>
                  <a:pt x="191167" y="262319"/>
                </a:cubicBezTo>
                <a:lnTo>
                  <a:pt x="227171" y="327470"/>
                </a:lnTo>
                <a:cubicBezTo>
                  <a:pt x="268319" y="401193"/>
                  <a:pt x="211741" y="491204"/>
                  <a:pt x="127730" y="487775"/>
                </a:cubicBezTo>
                <a:lnTo>
                  <a:pt x="53149" y="484346"/>
                </a:lnTo>
                <a:cubicBezTo>
                  <a:pt x="43720" y="507492"/>
                  <a:pt x="35147" y="531495"/>
                  <a:pt x="27432" y="556355"/>
                </a:cubicBezTo>
                <a:cubicBezTo>
                  <a:pt x="19717" y="581215"/>
                  <a:pt x="13716" y="605219"/>
                  <a:pt x="8573" y="630079"/>
                </a:cubicBezTo>
                <a:lnTo>
                  <a:pt x="72009" y="668655"/>
                </a:lnTo>
                <a:cubicBezTo>
                  <a:pt x="144875" y="712375"/>
                  <a:pt x="141446" y="818674"/>
                  <a:pt x="66008" y="857250"/>
                </a:cubicBezTo>
                <a:lnTo>
                  <a:pt x="0" y="891540"/>
                </a:lnTo>
                <a:cubicBezTo>
                  <a:pt x="6858" y="942118"/>
                  <a:pt x="18002" y="991838"/>
                  <a:pt x="35147" y="1039844"/>
                </a:cubicBezTo>
                <a:lnTo>
                  <a:pt x="109728" y="1040701"/>
                </a:lnTo>
                <a:cubicBezTo>
                  <a:pt x="194596" y="1042416"/>
                  <a:pt x="244316" y="1135856"/>
                  <a:pt x="198882" y="1207008"/>
                </a:cubicBezTo>
                <a:lnTo>
                  <a:pt x="158591" y="1269587"/>
                </a:lnTo>
                <a:cubicBezTo>
                  <a:pt x="189452" y="1309878"/>
                  <a:pt x="224599" y="1347597"/>
                  <a:pt x="262319" y="1381030"/>
                </a:cubicBezTo>
                <a:lnTo>
                  <a:pt x="327469" y="1345025"/>
                </a:lnTo>
                <a:cubicBezTo>
                  <a:pt x="401193" y="1303877"/>
                  <a:pt x="491204" y="1360456"/>
                  <a:pt x="487775" y="1444466"/>
                </a:cubicBezTo>
                <a:lnTo>
                  <a:pt x="484346" y="1519047"/>
                </a:lnTo>
                <a:cubicBezTo>
                  <a:pt x="507492" y="1528477"/>
                  <a:pt x="531495" y="1537049"/>
                  <a:pt x="556355" y="1544765"/>
                </a:cubicBezTo>
                <a:cubicBezTo>
                  <a:pt x="581216" y="1552480"/>
                  <a:pt x="605219" y="1558480"/>
                  <a:pt x="630079" y="1563624"/>
                </a:cubicBezTo>
                <a:lnTo>
                  <a:pt x="668655" y="1500188"/>
                </a:lnTo>
                <a:cubicBezTo>
                  <a:pt x="712375" y="1427321"/>
                  <a:pt x="818674" y="1430751"/>
                  <a:pt x="857250" y="1506188"/>
                </a:cubicBezTo>
                <a:lnTo>
                  <a:pt x="891540" y="1572197"/>
                </a:lnTo>
                <a:cubicBezTo>
                  <a:pt x="942118" y="1565338"/>
                  <a:pt x="991838" y="1554194"/>
                  <a:pt x="1039844" y="1537049"/>
                </a:cubicBezTo>
                <a:lnTo>
                  <a:pt x="1040701" y="1462468"/>
                </a:lnTo>
                <a:cubicBezTo>
                  <a:pt x="1042416" y="1377601"/>
                  <a:pt x="1135856" y="1327880"/>
                  <a:pt x="1207008" y="1373315"/>
                </a:cubicBezTo>
                <a:lnTo>
                  <a:pt x="1269587" y="1413606"/>
                </a:lnTo>
                <a:cubicBezTo>
                  <a:pt x="1309878" y="1382744"/>
                  <a:pt x="1347597" y="1347597"/>
                  <a:pt x="1381030" y="1309878"/>
                </a:cubicBezTo>
                <a:lnTo>
                  <a:pt x="1345025" y="1244727"/>
                </a:lnTo>
                <a:cubicBezTo>
                  <a:pt x="1303877" y="1171004"/>
                  <a:pt x="1360456" y="1080992"/>
                  <a:pt x="1444466" y="1084421"/>
                </a:cubicBezTo>
                <a:lnTo>
                  <a:pt x="1519047" y="1087850"/>
                </a:lnTo>
                <a:cubicBezTo>
                  <a:pt x="1528477" y="1064705"/>
                  <a:pt x="1537049" y="1040701"/>
                  <a:pt x="1544765" y="1015841"/>
                </a:cubicBezTo>
                <a:cubicBezTo>
                  <a:pt x="1552480" y="990981"/>
                  <a:pt x="1558480" y="966978"/>
                  <a:pt x="1563624" y="942118"/>
                </a:cubicBezTo>
                <a:lnTo>
                  <a:pt x="1500188" y="903541"/>
                </a:lnTo>
                <a:cubicBezTo>
                  <a:pt x="1427321" y="858965"/>
                  <a:pt x="1431608" y="753523"/>
                  <a:pt x="1506188" y="714946"/>
                </a:cubicBezTo>
                <a:close/>
              </a:path>
            </a:pathLst>
          </a:custGeom>
          <a:solidFill>
            <a:srgbClr val="E30016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NASZE USŁUGI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42" name="Grupa 141">
            <a:extLst>
              <a:ext uri="{FF2B5EF4-FFF2-40B4-BE49-F238E27FC236}">
                <a16:creationId xmlns:a16="http://schemas.microsoft.com/office/drawing/2014/main" id="{81962571-2BC6-46B3-94FE-E623A8D20CD0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143" name="Prostokąt 142">
              <a:extLst>
                <a:ext uri="{FF2B5EF4-FFF2-40B4-BE49-F238E27FC236}">
                  <a16:creationId xmlns:a16="http://schemas.microsoft.com/office/drawing/2014/main" id="{F6F67269-571A-4761-B601-4C753A52BD4F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4" name="Grafika 143">
              <a:extLst>
                <a:ext uri="{FF2B5EF4-FFF2-40B4-BE49-F238E27FC236}">
                  <a16:creationId xmlns:a16="http://schemas.microsoft.com/office/drawing/2014/main" id="{8B78457E-99B8-4C7C-94D9-777004540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sp>
        <p:nvSpPr>
          <p:cNvPr id="145" name="pole tekstowe 144">
            <a:extLst>
              <a:ext uri="{FF2B5EF4-FFF2-40B4-BE49-F238E27FC236}">
                <a16:creationId xmlns:a16="http://schemas.microsoft.com/office/drawing/2014/main" id="{175D09F0-8D84-4A7E-B9A9-CF9719F19F6A}"/>
              </a:ext>
            </a:extLst>
          </p:cNvPr>
          <p:cNvSpPr txBox="1"/>
          <p:nvPr/>
        </p:nvSpPr>
        <p:spPr>
          <a:xfrm>
            <a:off x="3966772" y="3807759"/>
            <a:ext cx="110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Walidacja systemów pomiarowych</a:t>
            </a:r>
          </a:p>
        </p:txBody>
      </p:sp>
      <p:sp>
        <p:nvSpPr>
          <p:cNvPr id="146" name="pole tekstowe 145">
            <a:extLst>
              <a:ext uri="{FF2B5EF4-FFF2-40B4-BE49-F238E27FC236}">
                <a16:creationId xmlns:a16="http://schemas.microsoft.com/office/drawing/2014/main" id="{53F8DEFB-BCE6-4020-8537-8CE0B2BF3C03}"/>
              </a:ext>
            </a:extLst>
          </p:cNvPr>
          <p:cNvSpPr txBox="1"/>
          <p:nvPr/>
        </p:nvSpPr>
        <p:spPr>
          <a:xfrm>
            <a:off x="5387208" y="2353051"/>
            <a:ext cx="110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Kwalifikacja systemów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F09043E5-8ABF-46B8-80D2-BA29D962B40E}"/>
              </a:ext>
            </a:extLst>
          </p:cNvPr>
          <p:cNvGrpSpPr/>
          <p:nvPr/>
        </p:nvGrpSpPr>
        <p:grpSpPr>
          <a:xfrm rot="440196">
            <a:off x="-353115" y="4825496"/>
            <a:ext cx="2918166" cy="2646301"/>
            <a:chOff x="-353115" y="4825496"/>
            <a:chExt cx="2918166" cy="2646301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75A9B81E-1356-4D74-B27A-AFB81D0652FC}"/>
                </a:ext>
              </a:extLst>
            </p:cNvPr>
            <p:cNvSpPr/>
            <p:nvPr/>
          </p:nvSpPr>
          <p:spPr>
            <a:xfrm rot="3305447">
              <a:off x="-156338" y="5856105"/>
              <a:ext cx="223389" cy="223389"/>
            </a:xfrm>
            <a:custGeom>
              <a:avLst/>
              <a:gdLst>
                <a:gd name="connsiteX0" fmla="*/ 152936 w 223389"/>
                <a:gd name="connsiteY0" fmla="*/ 240573 h 223389"/>
                <a:gd name="connsiteX1" fmla="*/ 87637 w 223389"/>
                <a:gd name="connsiteY1" fmla="*/ 240573 h 223389"/>
                <a:gd name="connsiteX2" fmla="*/ 0 w 223389"/>
                <a:gd name="connsiteY2" fmla="*/ 152936 h 223389"/>
                <a:gd name="connsiteX3" fmla="*/ 0 w 223389"/>
                <a:gd name="connsiteY3" fmla="*/ 87637 h 223389"/>
                <a:gd name="connsiteX4" fmla="*/ 87637 w 223389"/>
                <a:gd name="connsiteY4" fmla="*/ 0 h 223389"/>
                <a:gd name="connsiteX5" fmla="*/ 152936 w 223389"/>
                <a:gd name="connsiteY5" fmla="*/ 0 h 223389"/>
                <a:gd name="connsiteX6" fmla="*/ 240573 w 223389"/>
                <a:gd name="connsiteY6" fmla="*/ 87637 h 223389"/>
                <a:gd name="connsiteX7" fmla="*/ 240573 w 223389"/>
                <a:gd name="connsiteY7" fmla="*/ 152936 h 223389"/>
                <a:gd name="connsiteX8" fmla="*/ 152936 w 223389"/>
                <a:gd name="connsiteY8" fmla="*/ 240573 h 22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89" h="223389">
                  <a:moveTo>
                    <a:pt x="152936" y="240573"/>
                  </a:moveTo>
                  <a:lnTo>
                    <a:pt x="87637" y="240573"/>
                  </a:lnTo>
                  <a:cubicBezTo>
                    <a:pt x="39523" y="240573"/>
                    <a:pt x="0" y="201050"/>
                    <a:pt x="0" y="152936"/>
                  </a:cubicBezTo>
                  <a:lnTo>
                    <a:pt x="0" y="87637"/>
                  </a:lnTo>
                  <a:cubicBezTo>
                    <a:pt x="0" y="39523"/>
                    <a:pt x="39523" y="0"/>
                    <a:pt x="87637" y="0"/>
                  </a:cubicBezTo>
                  <a:lnTo>
                    <a:pt x="152936" y="0"/>
                  </a:lnTo>
                  <a:cubicBezTo>
                    <a:pt x="201050" y="0"/>
                    <a:pt x="240573" y="39523"/>
                    <a:pt x="240573" y="87637"/>
                  </a:cubicBezTo>
                  <a:lnTo>
                    <a:pt x="240573" y="152936"/>
                  </a:lnTo>
                  <a:cubicBezTo>
                    <a:pt x="240573" y="201050"/>
                    <a:pt x="201050" y="240573"/>
                    <a:pt x="152936" y="240573"/>
                  </a:cubicBezTo>
                  <a:close/>
                </a:path>
              </a:pathLst>
            </a:custGeom>
            <a:solidFill>
              <a:srgbClr val="E30016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46FBF21F-DDAA-4BDB-B2BF-FA9A680F1772}"/>
                </a:ext>
              </a:extLst>
            </p:cNvPr>
            <p:cNvSpPr/>
            <p:nvPr/>
          </p:nvSpPr>
          <p:spPr>
            <a:xfrm rot="3305447">
              <a:off x="79934" y="6206989"/>
              <a:ext cx="240573" cy="223389"/>
            </a:xfrm>
            <a:custGeom>
              <a:avLst/>
              <a:gdLst>
                <a:gd name="connsiteX0" fmla="*/ 152936 w 240572"/>
                <a:gd name="connsiteY0" fmla="*/ 240573 h 223389"/>
                <a:gd name="connsiteX1" fmla="*/ 87637 w 240572"/>
                <a:gd name="connsiteY1" fmla="*/ 240573 h 223389"/>
                <a:gd name="connsiteX2" fmla="*/ 0 w 240572"/>
                <a:gd name="connsiteY2" fmla="*/ 152936 h 223389"/>
                <a:gd name="connsiteX3" fmla="*/ 0 w 240572"/>
                <a:gd name="connsiteY3" fmla="*/ 87637 h 223389"/>
                <a:gd name="connsiteX4" fmla="*/ 87637 w 240572"/>
                <a:gd name="connsiteY4" fmla="*/ 0 h 223389"/>
                <a:gd name="connsiteX5" fmla="*/ 152936 w 240572"/>
                <a:gd name="connsiteY5" fmla="*/ 0 h 223389"/>
                <a:gd name="connsiteX6" fmla="*/ 240573 w 240572"/>
                <a:gd name="connsiteY6" fmla="*/ 87637 h 223389"/>
                <a:gd name="connsiteX7" fmla="*/ 240573 w 240572"/>
                <a:gd name="connsiteY7" fmla="*/ 152936 h 223389"/>
                <a:gd name="connsiteX8" fmla="*/ 152936 w 240572"/>
                <a:gd name="connsiteY8" fmla="*/ 240573 h 22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72" h="223389">
                  <a:moveTo>
                    <a:pt x="152936" y="240573"/>
                  </a:moveTo>
                  <a:lnTo>
                    <a:pt x="87637" y="240573"/>
                  </a:lnTo>
                  <a:cubicBezTo>
                    <a:pt x="39523" y="240573"/>
                    <a:pt x="0" y="201050"/>
                    <a:pt x="0" y="152936"/>
                  </a:cubicBezTo>
                  <a:lnTo>
                    <a:pt x="0" y="87637"/>
                  </a:lnTo>
                  <a:cubicBezTo>
                    <a:pt x="0" y="39523"/>
                    <a:pt x="39523" y="0"/>
                    <a:pt x="87637" y="0"/>
                  </a:cubicBezTo>
                  <a:lnTo>
                    <a:pt x="152936" y="0"/>
                  </a:lnTo>
                  <a:cubicBezTo>
                    <a:pt x="201050" y="0"/>
                    <a:pt x="240573" y="39523"/>
                    <a:pt x="240573" y="87637"/>
                  </a:cubicBezTo>
                  <a:lnTo>
                    <a:pt x="240573" y="152936"/>
                  </a:lnTo>
                  <a:cubicBezTo>
                    <a:pt x="240573" y="201050"/>
                    <a:pt x="201050" y="240573"/>
                    <a:pt x="152936" y="240573"/>
                  </a:cubicBez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7ED15504-8B32-4C80-A5C7-15146250D8B6}"/>
                </a:ext>
              </a:extLst>
            </p:cNvPr>
            <p:cNvSpPr/>
            <p:nvPr/>
          </p:nvSpPr>
          <p:spPr>
            <a:xfrm rot="3305447">
              <a:off x="318898" y="6549418"/>
              <a:ext cx="240573" cy="223389"/>
            </a:xfrm>
            <a:custGeom>
              <a:avLst/>
              <a:gdLst>
                <a:gd name="connsiteX0" fmla="*/ 152936 w 240572"/>
                <a:gd name="connsiteY0" fmla="*/ 240573 h 223389"/>
                <a:gd name="connsiteX1" fmla="*/ 87637 w 240572"/>
                <a:gd name="connsiteY1" fmla="*/ 240573 h 223389"/>
                <a:gd name="connsiteX2" fmla="*/ 0 w 240572"/>
                <a:gd name="connsiteY2" fmla="*/ 152936 h 223389"/>
                <a:gd name="connsiteX3" fmla="*/ 0 w 240572"/>
                <a:gd name="connsiteY3" fmla="*/ 87637 h 223389"/>
                <a:gd name="connsiteX4" fmla="*/ 87637 w 240572"/>
                <a:gd name="connsiteY4" fmla="*/ 0 h 223389"/>
                <a:gd name="connsiteX5" fmla="*/ 152936 w 240572"/>
                <a:gd name="connsiteY5" fmla="*/ 0 h 223389"/>
                <a:gd name="connsiteX6" fmla="*/ 240573 w 240572"/>
                <a:gd name="connsiteY6" fmla="*/ 87637 h 223389"/>
                <a:gd name="connsiteX7" fmla="*/ 240573 w 240572"/>
                <a:gd name="connsiteY7" fmla="*/ 152936 h 223389"/>
                <a:gd name="connsiteX8" fmla="*/ 152936 w 240572"/>
                <a:gd name="connsiteY8" fmla="*/ 240573 h 22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72" h="223389">
                  <a:moveTo>
                    <a:pt x="152936" y="240573"/>
                  </a:moveTo>
                  <a:lnTo>
                    <a:pt x="87637" y="240573"/>
                  </a:lnTo>
                  <a:cubicBezTo>
                    <a:pt x="39523" y="240573"/>
                    <a:pt x="0" y="201050"/>
                    <a:pt x="0" y="152936"/>
                  </a:cubicBezTo>
                  <a:lnTo>
                    <a:pt x="0" y="87637"/>
                  </a:lnTo>
                  <a:cubicBezTo>
                    <a:pt x="0" y="39523"/>
                    <a:pt x="39523" y="0"/>
                    <a:pt x="87637" y="0"/>
                  </a:cubicBezTo>
                  <a:lnTo>
                    <a:pt x="152936" y="0"/>
                  </a:lnTo>
                  <a:cubicBezTo>
                    <a:pt x="201050" y="0"/>
                    <a:pt x="240573" y="39523"/>
                    <a:pt x="240573" y="87637"/>
                  </a:cubicBezTo>
                  <a:lnTo>
                    <a:pt x="240573" y="152936"/>
                  </a:lnTo>
                  <a:cubicBezTo>
                    <a:pt x="242291" y="201050"/>
                    <a:pt x="202768" y="240573"/>
                    <a:pt x="152936" y="240573"/>
                  </a:cubicBezTo>
                  <a:close/>
                </a:path>
              </a:pathLst>
            </a:custGeom>
            <a:solidFill>
              <a:srgbClr val="009FE3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54322653-3889-417A-9ABB-D7CC4E514287}"/>
                </a:ext>
              </a:extLst>
            </p:cNvPr>
            <p:cNvSpPr/>
            <p:nvPr/>
          </p:nvSpPr>
          <p:spPr>
            <a:xfrm rot="3305447">
              <a:off x="558845" y="6893256"/>
              <a:ext cx="240573" cy="223389"/>
            </a:xfrm>
            <a:custGeom>
              <a:avLst/>
              <a:gdLst>
                <a:gd name="connsiteX0" fmla="*/ 152935 w 240572"/>
                <a:gd name="connsiteY0" fmla="*/ 240573 h 223389"/>
                <a:gd name="connsiteX1" fmla="*/ 87637 w 240572"/>
                <a:gd name="connsiteY1" fmla="*/ 240573 h 223389"/>
                <a:gd name="connsiteX2" fmla="*/ 0 w 240572"/>
                <a:gd name="connsiteY2" fmla="*/ 152936 h 223389"/>
                <a:gd name="connsiteX3" fmla="*/ 0 w 240572"/>
                <a:gd name="connsiteY3" fmla="*/ 87637 h 223389"/>
                <a:gd name="connsiteX4" fmla="*/ 87637 w 240572"/>
                <a:gd name="connsiteY4" fmla="*/ 0 h 223389"/>
                <a:gd name="connsiteX5" fmla="*/ 152935 w 240572"/>
                <a:gd name="connsiteY5" fmla="*/ 0 h 223389"/>
                <a:gd name="connsiteX6" fmla="*/ 240573 w 240572"/>
                <a:gd name="connsiteY6" fmla="*/ 87637 h 223389"/>
                <a:gd name="connsiteX7" fmla="*/ 240573 w 240572"/>
                <a:gd name="connsiteY7" fmla="*/ 152936 h 223389"/>
                <a:gd name="connsiteX8" fmla="*/ 152935 w 240572"/>
                <a:gd name="connsiteY8" fmla="*/ 240573 h 22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72" h="223389">
                  <a:moveTo>
                    <a:pt x="152935" y="240573"/>
                  </a:moveTo>
                  <a:lnTo>
                    <a:pt x="87637" y="240573"/>
                  </a:lnTo>
                  <a:cubicBezTo>
                    <a:pt x="39523" y="240573"/>
                    <a:pt x="0" y="201050"/>
                    <a:pt x="0" y="152936"/>
                  </a:cubicBezTo>
                  <a:lnTo>
                    <a:pt x="0" y="87637"/>
                  </a:lnTo>
                  <a:cubicBezTo>
                    <a:pt x="0" y="39523"/>
                    <a:pt x="39523" y="0"/>
                    <a:pt x="87637" y="0"/>
                  </a:cubicBezTo>
                  <a:lnTo>
                    <a:pt x="152935" y="0"/>
                  </a:lnTo>
                  <a:cubicBezTo>
                    <a:pt x="201050" y="0"/>
                    <a:pt x="240573" y="39523"/>
                    <a:pt x="240573" y="87637"/>
                  </a:cubicBezTo>
                  <a:lnTo>
                    <a:pt x="240573" y="152936"/>
                  </a:lnTo>
                  <a:cubicBezTo>
                    <a:pt x="240573" y="201050"/>
                    <a:pt x="202769" y="240573"/>
                    <a:pt x="152935" y="240573"/>
                  </a:cubicBez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62379D20-414C-4729-87F2-AD498924065C}"/>
                </a:ext>
              </a:extLst>
            </p:cNvPr>
            <p:cNvSpPr/>
            <p:nvPr/>
          </p:nvSpPr>
          <p:spPr>
            <a:xfrm rot="3305447">
              <a:off x="2135457" y="4854940"/>
              <a:ext cx="429594" cy="429594"/>
            </a:xfrm>
            <a:custGeom>
              <a:avLst/>
              <a:gdLst>
                <a:gd name="connsiteX0" fmla="*/ 436468 w 429594"/>
                <a:gd name="connsiteY0" fmla="*/ 218234 h 429594"/>
                <a:gd name="connsiteX1" fmla="*/ 218234 w 429594"/>
                <a:gd name="connsiteY1" fmla="*/ 436468 h 429594"/>
                <a:gd name="connsiteX2" fmla="*/ 0 w 429594"/>
                <a:gd name="connsiteY2" fmla="*/ 218234 h 429594"/>
                <a:gd name="connsiteX3" fmla="*/ 218234 w 429594"/>
                <a:gd name="connsiteY3" fmla="*/ 0 h 429594"/>
                <a:gd name="connsiteX4" fmla="*/ 436468 w 429594"/>
                <a:gd name="connsiteY4" fmla="*/ 218234 h 4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594" h="429594">
                  <a:moveTo>
                    <a:pt x="436468" y="218234"/>
                  </a:moveTo>
                  <a:cubicBezTo>
                    <a:pt x="436468" y="338761"/>
                    <a:pt x="338761" y="436468"/>
                    <a:pt x="218234" y="436468"/>
                  </a:cubicBezTo>
                  <a:cubicBezTo>
                    <a:pt x="97707" y="436468"/>
                    <a:pt x="0" y="338761"/>
                    <a:pt x="0" y="218234"/>
                  </a:cubicBezTo>
                  <a:cubicBezTo>
                    <a:pt x="0" y="97707"/>
                    <a:pt x="97707" y="0"/>
                    <a:pt x="218234" y="0"/>
                  </a:cubicBezTo>
                  <a:cubicBezTo>
                    <a:pt x="338761" y="0"/>
                    <a:pt x="436468" y="97707"/>
                    <a:pt x="436468" y="218234"/>
                  </a:cubicBez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645926E6-AFA4-4AB6-94C7-7F7C77F90F19}"/>
                </a:ext>
              </a:extLst>
            </p:cNvPr>
            <p:cNvSpPr/>
            <p:nvPr/>
          </p:nvSpPr>
          <p:spPr>
            <a:xfrm rot="3305447">
              <a:off x="1909263" y="5011163"/>
              <a:ext cx="85919" cy="670167"/>
            </a:xfrm>
            <a:custGeom>
              <a:avLst/>
              <a:gdLst>
                <a:gd name="connsiteX0" fmla="*/ 94511 w 85918"/>
                <a:gd name="connsiteY0" fmla="*/ 0 h 670167"/>
                <a:gd name="connsiteX1" fmla="*/ 94511 w 85918"/>
                <a:gd name="connsiteY1" fmla="*/ 673604 h 670167"/>
                <a:gd name="connsiteX2" fmla="*/ 0 w 85918"/>
                <a:gd name="connsiteY2" fmla="*/ 673604 h 670167"/>
                <a:gd name="connsiteX3" fmla="*/ 0 w 85918"/>
                <a:gd name="connsiteY3" fmla="*/ 0 h 67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18" h="670167">
                  <a:moveTo>
                    <a:pt x="94511" y="0"/>
                  </a:moveTo>
                  <a:lnTo>
                    <a:pt x="94511" y="673604"/>
                  </a:lnTo>
                  <a:lnTo>
                    <a:pt x="0" y="673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DBFAA0F5-2528-4A6D-8982-AD3F4C9E1E8F}"/>
                </a:ext>
              </a:extLst>
            </p:cNvPr>
            <p:cNvSpPr/>
            <p:nvPr/>
          </p:nvSpPr>
          <p:spPr>
            <a:xfrm rot="3305447">
              <a:off x="-524953" y="4997334"/>
              <a:ext cx="2646301" cy="2302626"/>
            </a:xfrm>
            <a:custGeom>
              <a:avLst/>
              <a:gdLst>
                <a:gd name="connsiteX0" fmla="*/ 360859 w 2646300"/>
                <a:gd name="connsiteY0" fmla="*/ 2318091 h 2302625"/>
                <a:gd name="connsiteX1" fmla="*/ 0 w 2646300"/>
                <a:gd name="connsiteY1" fmla="*/ 1957232 h 2302625"/>
                <a:gd name="connsiteX2" fmla="*/ 0 w 2646300"/>
                <a:gd name="connsiteY2" fmla="*/ 360859 h 2302625"/>
                <a:gd name="connsiteX3" fmla="*/ 360859 w 2646300"/>
                <a:gd name="connsiteY3" fmla="*/ 0 h 2302625"/>
                <a:gd name="connsiteX4" fmla="*/ 2295752 w 2646300"/>
                <a:gd name="connsiteY4" fmla="*/ 0 h 2302625"/>
                <a:gd name="connsiteX5" fmla="*/ 2656611 w 2646300"/>
                <a:gd name="connsiteY5" fmla="*/ 360859 h 2302625"/>
                <a:gd name="connsiteX6" fmla="*/ 2656611 w 2646300"/>
                <a:gd name="connsiteY6" fmla="*/ 1957232 h 2302625"/>
                <a:gd name="connsiteX7" fmla="*/ 2295752 w 2646300"/>
                <a:gd name="connsiteY7" fmla="*/ 2318091 h 2302625"/>
                <a:gd name="connsiteX8" fmla="*/ 360859 w 2646300"/>
                <a:gd name="connsiteY8" fmla="*/ 2318091 h 2302625"/>
                <a:gd name="connsiteX9" fmla="*/ 360859 w 2646300"/>
                <a:gd name="connsiteY9" fmla="*/ 94511 h 2302625"/>
                <a:gd name="connsiteX10" fmla="*/ 92792 w 2646300"/>
                <a:gd name="connsiteY10" fmla="*/ 362578 h 2302625"/>
                <a:gd name="connsiteX11" fmla="*/ 92792 w 2646300"/>
                <a:gd name="connsiteY11" fmla="*/ 1958951 h 2302625"/>
                <a:gd name="connsiteX12" fmla="*/ 360859 w 2646300"/>
                <a:gd name="connsiteY12" fmla="*/ 2227018 h 2302625"/>
                <a:gd name="connsiteX13" fmla="*/ 2295752 w 2646300"/>
                <a:gd name="connsiteY13" fmla="*/ 2227018 h 2302625"/>
                <a:gd name="connsiteX14" fmla="*/ 2563819 w 2646300"/>
                <a:gd name="connsiteY14" fmla="*/ 1958951 h 2302625"/>
                <a:gd name="connsiteX15" fmla="*/ 2563819 w 2646300"/>
                <a:gd name="connsiteY15" fmla="*/ 362578 h 2302625"/>
                <a:gd name="connsiteX16" fmla="*/ 2295752 w 2646300"/>
                <a:gd name="connsiteY16" fmla="*/ 94511 h 2302625"/>
                <a:gd name="connsiteX17" fmla="*/ 360859 w 2646300"/>
                <a:gd name="connsiteY17" fmla="*/ 94511 h 23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46300" h="2302625">
                  <a:moveTo>
                    <a:pt x="360859" y="2318091"/>
                  </a:moveTo>
                  <a:cubicBezTo>
                    <a:pt x="161527" y="2318091"/>
                    <a:pt x="0" y="2156564"/>
                    <a:pt x="0" y="1957232"/>
                  </a:cubicBezTo>
                  <a:lnTo>
                    <a:pt x="0" y="360859"/>
                  </a:lnTo>
                  <a:cubicBezTo>
                    <a:pt x="0" y="161527"/>
                    <a:pt x="161527" y="0"/>
                    <a:pt x="360859" y="0"/>
                  </a:cubicBezTo>
                  <a:lnTo>
                    <a:pt x="2295752" y="0"/>
                  </a:lnTo>
                  <a:cubicBezTo>
                    <a:pt x="2495084" y="0"/>
                    <a:pt x="2656611" y="161527"/>
                    <a:pt x="2656611" y="360859"/>
                  </a:cubicBezTo>
                  <a:lnTo>
                    <a:pt x="2656611" y="1957232"/>
                  </a:lnTo>
                  <a:cubicBezTo>
                    <a:pt x="2656611" y="2156564"/>
                    <a:pt x="2495084" y="2318091"/>
                    <a:pt x="2295752" y="2318091"/>
                  </a:cubicBezTo>
                  <a:lnTo>
                    <a:pt x="360859" y="2318091"/>
                  </a:lnTo>
                  <a:close/>
                  <a:moveTo>
                    <a:pt x="360859" y="94511"/>
                  </a:moveTo>
                  <a:cubicBezTo>
                    <a:pt x="213079" y="94511"/>
                    <a:pt x="92792" y="214797"/>
                    <a:pt x="92792" y="362578"/>
                  </a:cubicBezTo>
                  <a:lnTo>
                    <a:pt x="92792" y="1958951"/>
                  </a:lnTo>
                  <a:cubicBezTo>
                    <a:pt x="92792" y="2106731"/>
                    <a:pt x="213079" y="2227018"/>
                    <a:pt x="360859" y="2227018"/>
                  </a:cubicBezTo>
                  <a:lnTo>
                    <a:pt x="2295752" y="2227018"/>
                  </a:lnTo>
                  <a:cubicBezTo>
                    <a:pt x="2443533" y="2227018"/>
                    <a:pt x="2563819" y="2106731"/>
                    <a:pt x="2563819" y="1958951"/>
                  </a:cubicBezTo>
                  <a:lnTo>
                    <a:pt x="2563819" y="362578"/>
                  </a:lnTo>
                  <a:cubicBezTo>
                    <a:pt x="2563819" y="214797"/>
                    <a:pt x="2443533" y="94511"/>
                    <a:pt x="2295752" y="94511"/>
                  </a:cubicBezTo>
                  <a:lnTo>
                    <a:pt x="360859" y="94511"/>
                  </a:ln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C1D33801-39D6-4B72-9AE7-6792F18C2FF5}"/>
                </a:ext>
              </a:extLst>
            </p:cNvPr>
            <p:cNvSpPr/>
            <p:nvPr/>
          </p:nvSpPr>
          <p:spPr>
            <a:xfrm rot="3305447">
              <a:off x="223784" y="5572178"/>
              <a:ext cx="1649642" cy="807637"/>
            </a:xfrm>
            <a:custGeom>
              <a:avLst/>
              <a:gdLst>
                <a:gd name="connsiteX0" fmla="*/ 30931 w 1649642"/>
                <a:gd name="connsiteY0" fmla="*/ 819666 h 807637"/>
                <a:gd name="connsiteX1" fmla="*/ 0 w 1649642"/>
                <a:gd name="connsiteY1" fmla="*/ 788736 h 807637"/>
                <a:gd name="connsiteX2" fmla="*/ 0 w 1649642"/>
                <a:gd name="connsiteY2" fmla="*/ 30931 h 807637"/>
                <a:gd name="connsiteX3" fmla="*/ 30931 w 1649642"/>
                <a:gd name="connsiteY3" fmla="*/ 0 h 807637"/>
                <a:gd name="connsiteX4" fmla="*/ 1627303 w 1649642"/>
                <a:gd name="connsiteY4" fmla="*/ 0 h 807637"/>
                <a:gd name="connsiteX5" fmla="*/ 1658234 w 1649642"/>
                <a:gd name="connsiteY5" fmla="*/ 30931 h 807637"/>
                <a:gd name="connsiteX6" fmla="*/ 1658234 w 1649642"/>
                <a:gd name="connsiteY6" fmla="*/ 788736 h 807637"/>
                <a:gd name="connsiteX7" fmla="*/ 1627303 w 1649642"/>
                <a:gd name="connsiteY7" fmla="*/ 819666 h 807637"/>
                <a:gd name="connsiteX8" fmla="*/ 30931 w 1649642"/>
                <a:gd name="connsiteY8" fmla="*/ 819666 h 807637"/>
                <a:gd name="connsiteX9" fmla="*/ 185585 w 1649642"/>
                <a:gd name="connsiteY9" fmla="*/ 92793 h 807637"/>
                <a:gd name="connsiteX10" fmla="*/ 92792 w 1649642"/>
                <a:gd name="connsiteY10" fmla="*/ 185585 h 807637"/>
                <a:gd name="connsiteX11" fmla="*/ 92792 w 1649642"/>
                <a:gd name="connsiteY11" fmla="*/ 634082 h 807637"/>
                <a:gd name="connsiteX12" fmla="*/ 185585 w 1649642"/>
                <a:gd name="connsiteY12" fmla="*/ 726874 h 807637"/>
                <a:gd name="connsiteX13" fmla="*/ 1472649 w 1649642"/>
                <a:gd name="connsiteY13" fmla="*/ 726874 h 807637"/>
                <a:gd name="connsiteX14" fmla="*/ 1565442 w 1649642"/>
                <a:gd name="connsiteY14" fmla="*/ 634082 h 807637"/>
                <a:gd name="connsiteX15" fmla="*/ 1565442 w 1649642"/>
                <a:gd name="connsiteY15" fmla="*/ 185585 h 807637"/>
                <a:gd name="connsiteX16" fmla="*/ 1472649 w 1649642"/>
                <a:gd name="connsiteY16" fmla="*/ 92793 h 807637"/>
                <a:gd name="connsiteX17" fmla="*/ 185585 w 1649642"/>
                <a:gd name="connsiteY17" fmla="*/ 92793 h 80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49642" h="807637">
                  <a:moveTo>
                    <a:pt x="30931" y="819666"/>
                  </a:moveTo>
                  <a:cubicBezTo>
                    <a:pt x="13747" y="819666"/>
                    <a:pt x="0" y="805919"/>
                    <a:pt x="0" y="788736"/>
                  </a:cubicBezTo>
                  <a:lnTo>
                    <a:pt x="0" y="30931"/>
                  </a:lnTo>
                  <a:cubicBezTo>
                    <a:pt x="0" y="13747"/>
                    <a:pt x="13747" y="0"/>
                    <a:pt x="30931" y="0"/>
                  </a:cubicBezTo>
                  <a:lnTo>
                    <a:pt x="1627303" y="0"/>
                  </a:lnTo>
                  <a:cubicBezTo>
                    <a:pt x="1644487" y="0"/>
                    <a:pt x="1658234" y="13747"/>
                    <a:pt x="1658234" y="30931"/>
                  </a:cubicBezTo>
                  <a:lnTo>
                    <a:pt x="1658234" y="788736"/>
                  </a:lnTo>
                  <a:cubicBezTo>
                    <a:pt x="1658234" y="805919"/>
                    <a:pt x="1644487" y="819666"/>
                    <a:pt x="1627303" y="819666"/>
                  </a:cubicBezTo>
                  <a:lnTo>
                    <a:pt x="30931" y="819666"/>
                  </a:lnTo>
                  <a:close/>
                  <a:moveTo>
                    <a:pt x="185585" y="92793"/>
                  </a:moveTo>
                  <a:cubicBezTo>
                    <a:pt x="134033" y="92793"/>
                    <a:pt x="92792" y="134034"/>
                    <a:pt x="92792" y="185585"/>
                  </a:cubicBezTo>
                  <a:lnTo>
                    <a:pt x="92792" y="634082"/>
                  </a:lnTo>
                  <a:cubicBezTo>
                    <a:pt x="92792" y="685633"/>
                    <a:pt x="134033" y="726874"/>
                    <a:pt x="185585" y="726874"/>
                  </a:cubicBezTo>
                  <a:lnTo>
                    <a:pt x="1472649" y="726874"/>
                  </a:lnTo>
                  <a:cubicBezTo>
                    <a:pt x="1524201" y="726874"/>
                    <a:pt x="1565442" y="685633"/>
                    <a:pt x="1565442" y="634082"/>
                  </a:cubicBezTo>
                  <a:lnTo>
                    <a:pt x="1565442" y="185585"/>
                  </a:lnTo>
                  <a:cubicBezTo>
                    <a:pt x="1565442" y="134034"/>
                    <a:pt x="1524201" y="92793"/>
                    <a:pt x="1472649" y="92793"/>
                  </a:cubicBezTo>
                  <a:lnTo>
                    <a:pt x="185585" y="92793"/>
                  </a:lnTo>
                  <a:close/>
                </a:path>
              </a:pathLst>
            </a:custGeom>
            <a:solidFill>
              <a:srgbClr val="4D4D4D"/>
            </a:solidFill>
            <a:ln w="17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A4C2BDED-3241-4AA9-927E-14C66CA28757}"/>
              </a:ext>
            </a:extLst>
          </p:cNvPr>
          <p:cNvSpPr/>
          <p:nvPr/>
        </p:nvSpPr>
        <p:spPr>
          <a:xfrm rot="3745643">
            <a:off x="2439648" y="4411728"/>
            <a:ext cx="1924582" cy="463962"/>
          </a:xfrm>
          <a:custGeom>
            <a:avLst/>
            <a:gdLst>
              <a:gd name="connsiteX0" fmla="*/ 1859284 w 1924582"/>
              <a:gd name="connsiteY0" fmla="*/ 472554 h 463961"/>
              <a:gd name="connsiteX1" fmla="*/ 967446 w 1924582"/>
              <a:gd name="connsiteY1" fmla="*/ 111695 h 463961"/>
              <a:gd name="connsiteX2" fmla="*/ 75609 w 1924582"/>
              <a:gd name="connsiteY2" fmla="*/ 472554 h 463961"/>
              <a:gd name="connsiteX3" fmla="*/ 0 w 1924582"/>
              <a:gd name="connsiteY3" fmla="*/ 395227 h 463961"/>
              <a:gd name="connsiteX4" fmla="*/ 967446 w 1924582"/>
              <a:gd name="connsiteY4" fmla="*/ 0 h 463961"/>
              <a:gd name="connsiteX5" fmla="*/ 1934893 w 1924582"/>
              <a:gd name="connsiteY5" fmla="*/ 395227 h 463961"/>
              <a:gd name="connsiteX6" fmla="*/ 1859284 w 1924582"/>
              <a:gd name="connsiteY6" fmla="*/ 472554 h 46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582" h="463961">
                <a:moveTo>
                  <a:pt x="1859284" y="472554"/>
                </a:moveTo>
                <a:cubicBezTo>
                  <a:pt x="1616993" y="238854"/>
                  <a:pt x="1300812" y="111695"/>
                  <a:pt x="967446" y="111695"/>
                </a:cubicBezTo>
                <a:cubicBezTo>
                  <a:pt x="634081" y="111695"/>
                  <a:pt x="317900" y="240573"/>
                  <a:pt x="75609" y="472554"/>
                </a:cubicBezTo>
                <a:lnTo>
                  <a:pt x="0" y="395227"/>
                </a:lnTo>
                <a:cubicBezTo>
                  <a:pt x="262912" y="140907"/>
                  <a:pt x="604869" y="0"/>
                  <a:pt x="967446" y="0"/>
                </a:cubicBezTo>
                <a:cubicBezTo>
                  <a:pt x="1328306" y="0"/>
                  <a:pt x="1671981" y="140907"/>
                  <a:pt x="1934893" y="395227"/>
                </a:cubicBezTo>
                <a:lnTo>
                  <a:pt x="1859284" y="472554"/>
                </a:lnTo>
                <a:close/>
              </a:path>
            </a:pathLst>
          </a:custGeom>
          <a:solidFill>
            <a:srgbClr val="4D4D4D"/>
          </a:solidFill>
          <a:ln w="1713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1950F76D-2B04-42B4-8B61-41041B89F8B1}"/>
              </a:ext>
            </a:extLst>
          </p:cNvPr>
          <p:cNvSpPr/>
          <p:nvPr/>
        </p:nvSpPr>
        <p:spPr>
          <a:xfrm rot="3745643">
            <a:off x="2436018" y="4918493"/>
            <a:ext cx="824821" cy="206205"/>
          </a:xfrm>
          <a:custGeom>
            <a:avLst/>
            <a:gdLst>
              <a:gd name="connsiteX0" fmla="*/ 0 w 824821"/>
              <a:gd name="connsiteY0" fmla="*/ 144344 h 206205"/>
              <a:gd name="connsiteX1" fmla="*/ 415847 w 824821"/>
              <a:gd name="connsiteY1" fmla="*/ 0 h 206205"/>
              <a:gd name="connsiteX2" fmla="*/ 831695 w 824821"/>
              <a:gd name="connsiteY2" fmla="*/ 144344 h 206205"/>
              <a:gd name="connsiteX3" fmla="*/ 757804 w 824821"/>
              <a:gd name="connsiteY3" fmla="*/ 214797 h 206205"/>
              <a:gd name="connsiteX4" fmla="*/ 415847 w 824821"/>
              <a:gd name="connsiteY4" fmla="*/ 97948 h 206205"/>
              <a:gd name="connsiteX5" fmla="*/ 73890 w 824821"/>
              <a:gd name="connsiteY5" fmla="*/ 214797 h 206205"/>
              <a:gd name="connsiteX6" fmla="*/ 0 w 824821"/>
              <a:gd name="connsiteY6" fmla="*/ 144344 h 20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821" h="206205">
                <a:moveTo>
                  <a:pt x="0" y="144344"/>
                </a:moveTo>
                <a:cubicBezTo>
                  <a:pt x="111695" y="53270"/>
                  <a:pt x="262912" y="0"/>
                  <a:pt x="415847" y="0"/>
                </a:cubicBezTo>
                <a:cubicBezTo>
                  <a:pt x="568783" y="0"/>
                  <a:pt x="720000" y="53270"/>
                  <a:pt x="831695" y="144344"/>
                </a:cubicBezTo>
                <a:lnTo>
                  <a:pt x="757804" y="214797"/>
                </a:lnTo>
                <a:cubicBezTo>
                  <a:pt x="665012" y="139189"/>
                  <a:pt x="543007" y="97948"/>
                  <a:pt x="415847" y="97948"/>
                </a:cubicBezTo>
                <a:cubicBezTo>
                  <a:pt x="288687" y="97948"/>
                  <a:pt x="166683" y="139189"/>
                  <a:pt x="73890" y="214797"/>
                </a:cubicBezTo>
                <a:lnTo>
                  <a:pt x="0" y="144344"/>
                </a:lnTo>
                <a:close/>
              </a:path>
            </a:pathLst>
          </a:custGeom>
          <a:solidFill>
            <a:srgbClr val="4D4D4D"/>
          </a:solidFill>
          <a:ln w="1713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B1A6DE70-27B6-4BCC-B876-449270DB6F6E}"/>
              </a:ext>
            </a:extLst>
          </p:cNvPr>
          <p:cNvSpPr/>
          <p:nvPr/>
        </p:nvSpPr>
        <p:spPr>
          <a:xfrm rot="3745643">
            <a:off x="2433468" y="4666456"/>
            <a:ext cx="1391886" cy="326492"/>
          </a:xfrm>
          <a:custGeom>
            <a:avLst/>
            <a:gdLst>
              <a:gd name="connsiteX0" fmla="*/ 1316277 w 1391885"/>
              <a:gd name="connsiteY0" fmla="*/ 336802 h 326491"/>
              <a:gd name="connsiteX1" fmla="*/ 694224 w 1391885"/>
              <a:gd name="connsiteY1" fmla="*/ 101384 h 326491"/>
              <a:gd name="connsiteX2" fmla="*/ 73890 w 1391885"/>
              <a:gd name="connsiteY2" fmla="*/ 336802 h 326491"/>
              <a:gd name="connsiteX3" fmla="*/ 0 w 1391885"/>
              <a:gd name="connsiteY3" fmla="*/ 264630 h 326491"/>
              <a:gd name="connsiteX4" fmla="*/ 695943 w 1391885"/>
              <a:gd name="connsiteY4" fmla="*/ 0 h 326491"/>
              <a:gd name="connsiteX5" fmla="*/ 1391886 w 1391885"/>
              <a:gd name="connsiteY5" fmla="*/ 264630 h 326491"/>
              <a:gd name="connsiteX6" fmla="*/ 1316277 w 1391885"/>
              <a:gd name="connsiteY6" fmla="*/ 336802 h 3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1885" h="326491">
                <a:moveTo>
                  <a:pt x="1316277" y="336802"/>
                </a:moveTo>
                <a:cubicBezTo>
                  <a:pt x="1146158" y="185585"/>
                  <a:pt x="926205" y="101384"/>
                  <a:pt x="694224" y="101384"/>
                </a:cubicBezTo>
                <a:cubicBezTo>
                  <a:pt x="462243" y="101384"/>
                  <a:pt x="244010" y="185585"/>
                  <a:pt x="73890" y="336802"/>
                </a:cubicBezTo>
                <a:lnTo>
                  <a:pt x="0" y="264630"/>
                </a:lnTo>
                <a:cubicBezTo>
                  <a:pt x="190740" y="94511"/>
                  <a:pt x="436468" y="0"/>
                  <a:pt x="695943" y="0"/>
                </a:cubicBezTo>
                <a:cubicBezTo>
                  <a:pt x="955418" y="0"/>
                  <a:pt x="1201146" y="92792"/>
                  <a:pt x="1391886" y="264630"/>
                </a:cubicBezTo>
                <a:lnTo>
                  <a:pt x="1316277" y="336802"/>
                </a:lnTo>
                <a:close/>
              </a:path>
            </a:pathLst>
          </a:custGeom>
          <a:solidFill>
            <a:srgbClr val="4D4D4D"/>
          </a:solidFill>
          <a:ln w="1713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1" name="pole tekstowe 160">
            <a:extLst>
              <a:ext uri="{FF2B5EF4-FFF2-40B4-BE49-F238E27FC236}">
                <a16:creationId xmlns:a16="http://schemas.microsoft.com/office/drawing/2014/main" id="{F9EDFFE3-35B2-4526-87AF-7B5E2CE874CE}"/>
              </a:ext>
            </a:extLst>
          </p:cNvPr>
          <p:cNvSpPr txBox="1"/>
          <p:nvPr/>
        </p:nvSpPr>
        <p:spPr>
          <a:xfrm>
            <a:off x="4749570" y="5590293"/>
            <a:ext cx="110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Mapowanie</a:t>
            </a: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D168AD35-75CE-4E6D-A81E-F18E30332D30}"/>
              </a:ext>
            </a:extLst>
          </p:cNvPr>
          <p:cNvSpPr txBox="1"/>
          <p:nvPr/>
        </p:nvSpPr>
        <p:spPr>
          <a:xfrm>
            <a:off x="5695077" y="3778446"/>
            <a:ext cx="2591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4"/>
                </a:solidFill>
              </a:rPr>
              <a:t>Opracowywanie dokumentacji projektowej i walidacja zainstalowanych urządzeń pomiarowych zgodnie z wymaganiami systemów jakości ISO, HACCP, GAMP.</a:t>
            </a:r>
          </a:p>
        </p:txBody>
      </p:sp>
      <p:sp>
        <p:nvSpPr>
          <p:cNvPr id="165" name="pole tekstowe 164">
            <a:extLst>
              <a:ext uri="{FF2B5EF4-FFF2-40B4-BE49-F238E27FC236}">
                <a16:creationId xmlns:a16="http://schemas.microsoft.com/office/drawing/2014/main" id="{CAFC5DCA-A6E8-4F42-850B-1185504C46D8}"/>
              </a:ext>
            </a:extLst>
          </p:cNvPr>
          <p:cNvSpPr txBox="1"/>
          <p:nvPr/>
        </p:nvSpPr>
        <p:spPr>
          <a:xfrm>
            <a:off x="8704935" y="3804565"/>
            <a:ext cx="110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Doradztwo techniczne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 i ekspertyzy </a:t>
            </a:r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463E754C-DD48-4939-862B-BBCF04C839EB}"/>
              </a:ext>
            </a:extLst>
          </p:cNvPr>
          <p:cNvSpPr txBox="1"/>
          <p:nvPr/>
        </p:nvSpPr>
        <p:spPr>
          <a:xfrm>
            <a:off x="9377921" y="2065057"/>
            <a:ext cx="1107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Wzorcowanie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</a:rPr>
              <a:t>i usługi ponownego wzorcowania przyrządów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1C229566-64D5-4A85-B0CA-BC7562D22F87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97C0320A-7B07-45C6-97DB-2C2811039688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6A2EA355-28A9-4127-9D22-9CCF6EAC98C2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85F0072F-94E0-445E-869A-9C69D0E0507C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AC50CF5F-3220-487C-BD17-682008AEA3F6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BBE56F26-F474-4DCA-887A-D25B1120D7A4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C03ECE20-F160-4805-ACB6-E4CC257C54A6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546C6916-3492-4744-964D-7B232E9201D4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BE43AB77-CCAE-4C46-9F38-595D155C3012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E06AF30B-D24C-46AA-998F-8505751E9EEF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DED85F9A-A6C6-467E-A6FF-EEE199CC22CB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A9530C0F-7E86-479A-967B-01E64AA900E0}"/>
              </a:ext>
            </a:extLst>
          </p:cNvPr>
          <p:cNvSpPr/>
          <p:nvPr/>
        </p:nvSpPr>
        <p:spPr>
          <a:xfrm>
            <a:off x="6933042" y="1156925"/>
            <a:ext cx="2027872" cy="1999108"/>
          </a:xfrm>
          <a:custGeom>
            <a:avLst/>
            <a:gdLst>
              <a:gd name="connsiteX0" fmla="*/ 1213237 w 1208722"/>
              <a:gd name="connsiteY0" fmla="*/ 650653 h 1191577"/>
              <a:gd name="connsiteX1" fmla="*/ 1214952 w 1208722"/>
              <a:gd name="connsiteY1" fmla="*/ 579501 h 1191577"/>
              <a:gd name="connsiteX2" fmla="*/ 1208951 w 1208722"/>
              <a:gd name="connsiteY2" fmla="*/ 510064 h 1191577"/>
              <a:gd name="connsiteX3" fmla="*/ 1088936 w 1208722"/>
              <a:gd name="connsiteY3" fmla="*/ 490347 h 1191577"/>
              <a:gd name="connsiteX4" fmla="*/ 1047788 w 1208722"/>
              <a:gd name="connsiteY4" fmla="*/ 376333 h 1191577"/>
              <a:gd name="connsiteX5" fmla="*/ 1128369 w 1208722"/>
              <a:gd name="connsiteY5" fmla="*/ 284607 h 1191577"/>
              <a:gd name="connsiteX6" fmla="*/ 1042644 w 1208722"/>
              <a:gd name="connsiteY6" fmla="*/ 173165 h 1191577"/>
              <a:gd name="connsiteX7" fmla="*/ 933773 w 1208722"/>
              <a:gd name="connsiteY7" fmla="*/ 228028 h 1191577"/>
              <a:gd name="connsiteX8" fmla="*/ 833475 w 1208722"/>
              <a:gd name="connsiteY8" fmla="*/ 160306 h 1191577"/>
              <a:gd name="connsiteX9" fmla="*/ 844619 w 1208722"/>
              <a:gd name="connsiteY9" fmla="*/ 38576 h 1191577"/>
              <a:gd name="connsiteX10" fmla="*/ 713460 w 1208722"/>
              <a:gd name="connsiteY10" fmla="*/ 0 h 1191577"/>
              <a:gd name="connsiteX11" fmla="*/ 656881 w 1208722"/>
              <a:gd name="connsiteY11" fmla="*/ 108013 h 1191577"/>
              <a:gd name="connsiteX12" fmla="*/ 536009 w 1208722"/>
              <a:gd name="connsiteY12" fmla="*/ 110585 h 1191577"/>
              <a:gd name="connsiteX13" fmla="*/ 474287 w 1208722"/>
              <a:gd name="connsiteY13" fmla="*/ 5143 h 1191577"/>
              <a:gd name="connsiteX14" fmla="*/ 341414 w 1208722"/>
              <a:gd name="connsiteY14" fmla="*/ 52292 h 1191577"/>
              <a:gd name="connsiteX15" fmla="*/ 359416 w 1208722"/>
              <a:gd name="connsiteY15" fmla="*/ 173165 h 1191577"/>
              <a:gd name="connsiteX16" fmla="*/ 263404 w 1208722"/>
              <a:gd name="connsiteY16" fmla="*/ 246888 h 1191577"/>
              <a:gd name="connsiteX17" fmla="*/ 151104 w 1208722"/>
              <a:gd name="connsiteY17" fmla="*/ 198882 h 1191577"/>
              <a:gd name="connsiteX18" fmla="*/ 71380 w 1208722"/>
              <a:gd name="connsiteY18" fmla="*/ 314611 h 1191577"/>
              <a:gd name="connsiteX19" fmla="*/ 156248 w 1208722"/>
              <a:gd name="connsiteY19" fmla="*/ 402050 h 1191577"/>
              <a:gd name="connsiteX20" fmla="*/ 121958 w 1208722"/>
              <a:gd name="connsiteY20" fmla="*/ 517779 h 1191577"/>
              <a:gd name="connsiteX21" fmla="*/ 2800 w 1208722"/>
              <a:gd name="connsiteY21" fmla="*/ 544354 h 1191577"/>
              <a:gd name="connsiteX22" fmla="*/ 228 w 1208722"/>
              <a:gd name="connsiteY22" fmla="*/ 618077 h 1191577"/>
              <a:gd name="connsiteX23" fmla="*/ 6229 w 1208722"/>
              <a:gd name="connsiteY23" fmla="*/ 684943 h 1191577"/>
              <a:gd name="connsiteX24" fmla="*/ 126244 w 1208722"/>
              <a:gd name="connsiteY24" fmla="*/ 705517 h 1191577"/>
              <a:gd name="connsiteX25" fmla="*/ 166534 w 1208722"/>
              <a:gd name="connsiteY25" fmla="*/ 819531 h 1191577"/>
              <a:gd name="connsiteX26" fmla="*/ 85953 w 1208722"/>
              <a:gd name="connsiteY26" fmla="*/ 911257 h 1191577"/>
              <a:gd name="connsiteX27" fmla="*/ 171678 w 1208722"/>
              <a:gd name="connsiteY27" fmla="*/ 1022699 h 1191577"/>
              <a:gd name="connsiteX28" fmla="*/ 280549 w 1208722"/>
              <a:gd name="connsiteY28" fmla="*/ 968693 h 1191577"/>
              <a:gd name="connsiteX29" fmla="*/ 379990 w 1208722"/>
              <a:gd name="connsiteY29" fmla="*/ 1037273 h 1191577"/>
              <a:gd name="connsiteX30" fmla="*/ 368846 w 1208722"/>
              <a:gd name="connsiteY30" fmla="*/ 1159002 h 1191577"/>
              <a:gd name="connsiteX31" fmla="*/ 503434 w 1208722"/>
              <a:gd name="connsiteY31" fmla="*/ 1198436 h 1191577"/>
              <a:gd name="connsiteX32" fmla="*/ 560012 w 1208722"/>
              <a:gd name="connsiteY32" fmla="*/ 1089565 h 1191577"/>
              <a:gd name="connsiteX33" fmla="*/ 680884 w 1208722"/>
              <a:gd name="connsiteY33" fmla="*/ 1086136 h 1191577"/>
              <a:gd name="connsiteX34" fmla="*/ 743464 w 1208722"/>
              <a:gd name="connsiteY34" fmla="*/ 1191578 h 1191577"/>
              <a:gd name="connsiteX35" fmla="*/ 876338 w 1208722"/>
              <a:gd name="connsiteY35" fmla="*/ 1144429 h 1191577"/>
              <a:gd name="connsiteX36" fmla="*/ 858335 w 1208722"/>
              <a:gd name="connsiteY36" fmla="*/ 1023557 h 1191577"/>
              <a:gd name="connsiteX37" fmla="*/ 954347 w 1208722"/>
              <a:gd name="connsiteY37" fmla="*/ 949833 h 1191577"/>
              <a:gd name="connsiteX38" fmla="*/ 1066647 w 1208722"/>
              <a:gd name="connsiteY38" fmla="*/ 997839 h 1191577"/>
              <a:gd name="connsiteX39" fmla="*/ 1146372 w 1208722"/>
              <a:gd name="connsiteY39" fmla="*/ 882110 h 1191577"/>
              <a:gd name="connsiteX40" fmla="*/ 1060647 w 1208722"/>
              <a:gd name="connsiteY40" fmla="*/ 795528 h 1191577"/>
              <a:gd name="connsiteX41" fmla="*/ 1094937 w 1208722"/>
              <a:gd name="connsiteY41" fmla="*/ 678942 h 1191577"/>
              <a:gd name="connsiteX42" fmla="*/ 1213237 w 1208722"/>
              <a:gd name="connsiteY42" fmla="*/ 650653 h 119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08722" h="1191577">
                <a:moveTo>
                  <a:pt x="1213237" y="650653"/>
                </a:moveTo>
                <a:cubicBezTo>
                  <a:pt x="1214952" y="627507"/>
                  <a:pt x="1215809" y="603504"/>
                  <a:pt x="1214952" y="579501"/>
                </a:cubicBezTo>
                <a:cubicBezTo>
                  <a:pt x="1214094" y="556355"/>
                  <a:pt x="1212379" y="533210"/>
                  <a:pt x="1208951" y="510064"/>
                </a:cubicBezTo>
                <a:lnTo>
                  <a:pt x="1088936" y="490347"/>
                </a:lnTo>
                <a:lnTo>
                  <a:pt x="1047788" y="376333"/>
                </a:lnTo>
                <a:lnTo>
                  <a:pt x="1128369" y="284607"/>
                </a:lnTo>
                <a:cubicBezTo>
                  <a:pt x="1104366" y="244316"/>
                  <a:pt x="1075219" y="206597"/>
                  <a:pt x="1042644" y="173165"/>
                </a:cubicBezTo>
                <a:lnTo>
                  <a:pt x="933773" y="228028"/>
                </a:lnTo>
                <a:lnTo>
                  <a:pt x="833475" y="160306"/>
                </a:lnTo>
                <a:lnTo>
                  <a:pt x="844619" y="38576"/>
                </a:lnTo>
                <a:cubicBezTo>
                  <a:pt x="803472" y="21431"/>
                  <a:pt x="758894" y="7715"/>
                  <a:pt x="713460" y="0"/>
                </a:cubicBezTo>
                <a:lnTo>
                  <a:pt x="656881" y="108013"/>
                </a:lnTo>
                <a:lnTo>
                  <a:pt x="536009" y="110585"/>
                </a:lnTo>
                <a:lnTo>
                  <a:pt x="474287" y="5143"/>
                </a:lnTo>
                <a:cubicBezTo>
                  <a:pt x="427996" y="15431"/>
                  <a:pt x="383419" y="31718"/>
                  <a:pt x="341414" y="52292"/>
                </a:cubicBezTo>
                <a:lnTo>
                  <a:pt x="359416" y="173165"/>
                </a:lnTo>
                <a:lnTo>
                  <a:pt x="263404" y="246888"/>
                </a:lnTo>
                <a:lnTo>
                  <a:pt x="151104" y="198882"/>
                </a:lnTo>
                <a:cubicBezTo>
                  <a:pt x="120243" y="234029"/>
                  <a:pt x="93668" y="272606"/>
                  <a:pt x="71380" y="314611"/>
                </a:cubicBezTo>
                <a:lnTo>
                  <a:pt x="156248" y="402050"/>
                </a:lnTo>
                <a:lnTo>
                  <a:pt x="121958" y="517779"/>
                </a:lnTo>
                <a:lnTo>
                  <a:pt x="2800" y="544354"/>
                </a:lnTo>
                <a:cubicBezTo>
                  <a:pt x="1085" y="568357"/>
                  <a:pt x="-629" y="593217"/>
                  <a:pt x="228" y="618077"/>
                </a:cubicBezTo>
                <a:cubicBezTo>
                  <a:pt x="1085" y="641223"/>
                  <a:pt x="2800" y="663512"/>
                  <a:pt x="6229" y="684943"/>
                </a:cubicBezTo>
                <a:lnTo>
                  <a:pt x="126244" y="705517"/>
                </a:lnTo>
                <a:lnTo>
                  <a:pt x="166534" y="819531"/>
                </a:lnTo>
                <a:lnTo>
                  <a:pt x="85953" y="911257"/>
                </a:lnTo>
                <a:cubicBezTo>
                  <a:pt x="109956" y="951548"/>
                  <a:pt x="139103" y="989267"/>
                  <a:pt x="171678" y="1022699"/>
                </a:cubicBezTo>
                <a:lnTo>
                  <a:pt x="280549" y="968693"/>
                </a:lnTo>
                <a:lnTo>
                  <a:pt x="379990" y="1037273"/>
                </a:lnTo>
                <a:lnTo>
                  <a:pt x="368846" y="1159002"/>
                </a:lnTo>
                <a:cubicBezTo>
                  <a:pt x="411708" y="1177004"/>
                  <a:pt x="457142" y="1190720"/>
                  <a:pt x="503434" y="1198436"/>
                </a:cubicBezTo>
                <a:lnTo>
                  <a:pt x="560012" y="1089565"/>
                </a:lnTo>
                <a:lnTo>
                  <a:pt x="680884" y="1086136"/>
                </a:lnTo>
                <a:lnTo>
                  <a:pt x="743464" y="1191578"/>
                </a:lnTo>
                <a:cubicBezTo>
                  <a:pt x="789755" y="1180433"/>
                  <a:pt x="834332" y="1165003"/>
                  <a:pt x="876338" y="1144429"/>
                </a:cubicBezTo>
                <a:lnTo>
                  <a:pt x="858335" y="1023557"/>
                </a:lnTo>
                <a:lnTo>
                  <a:pt x="954347" y="949833"/>
                </a:lnTo>
                <a:lnTo>
                  <a:pt x="1066647" y="997839"/>
                </a:lnTo>
                <a:cubicBezTo>
                  <a:pt x="1097508" y="962692"/>
                  <a:pt x="1124083" y="923258"/>
                  <a:pt x="1146372" y="882110"/>
                </a:cubicBezTo>
                <a:lnTo>
                  <a:pt x="1060647" y="795528"/>
                </a:lnTo>
                <a:lnTo>
                  <a:pt x="1094937" y="678942"/>
                </a:lnTo>
                <a:lnTo>
                  <a:pt x="1213237" y="650653"/>
                </a:lnTo>
                <a:close/>
              </a:path>
            </a:pathLst>
          </a:custGeom>
          <a:solidFill>
            <a:srgbClr val="009FE3"/>
          </a:solidFill>
          <a:ln w="857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8" name="pole tekstowe 167">
            <a:extLst>
              <a:ext uri="{FF2B5EF4-FFF2-40B4-BE49-F238E27FC236}">
                <a16:creationId xmlns:a16="http://schemas.microsoft.com/office/drawing/2014/main" id="{190E480E-7E8B-4492-9032-B4DFCCEA259E}"/>
              </a:ext>
            </a:extLst>
          </p:cNvPr>
          <p:cNvSpPr txBox="1"/>
          <p:nvPr/>
        </p:nvSpPr>
        <p:spPr>
          <a:xfrm>
            <a:off x="7078899" y="1666210"/>
            <a:ext cx="1820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Wypożyczanie na dowolny czas przyrządów i systemów 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pomiarowych</a:t>
            </a:r>
          </a:p>
        </p:txBody>
      </p:sp>
    </p:spTree>
    <p:extLst>
      <p:ext uri="{BB962C8B-B14F-4D97-AF65-F5344CB8AC3E}">
        <p14:creationId xmlns:p14="http://schemas.microsoft.com/office/powerpoint/2010/main" val="34132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42" presetClass="path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748 0.22338 L 4.79167E-6 2.22222E-6 " pathEditMode="relative" rAng="0" ptsTypes="AA">
                                          <p:cBhvr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80" y="-11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7" presetClass="emph" presetSubtype="0" repeatCount="indefinite" fill="remove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0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7" presetClass="emph" presetSubtype="0" repeatCount="indefinite" fill="remove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7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8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7" presetClass="emph" presetSubtype="0" repeatCount="indefinite" fill="remove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4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5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6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7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32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81" dur="4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6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111" dur="5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6" dur="6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41" dur="2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156" dur="3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31" grpId="0" animBg="1"/>
          <p:bldP spid="131" grpId="1" animBg="1"/>
          <p:bldP spid="89" grpId="0" animBg="1"/>
          <p:bldP spid="89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2" grpId="0"/>
          <p:bldP spid="2" grpId="1"/>
          <p:bldP spid="32" grpId="0" animBg="1"/>
          <p:bldP spid="145" grpId="0"/>
          <p:bldP spid="146" grpId="0"/>
          <p:bldP spid="17" grpId="0" animBg="1"/>
          <p:bldP spid="17" grpId="1" animBg="1"/>
          <p:bldP spid="21" grpId="0" animBg="1"/>
          <p:bldP spid="21" grpId="1" animBg="1"/>
          <p:bldP spid="29" grpId="0" animBg="1"/>
          <p:bldP spid="29" grpId="1" animBg="1"/>
          <p:bldP spid="161" grpId="0"/>
          <p:bldP spid="163" grpId="0"/>
          <p:bldP spid="165" grpId="0"/>
          <p:bldP spid="171" grpId="0"/>
          <p:bldP spid="18" grpId="0" animBg="1"/>
          <p:bldP spid="18" grpId="1" animBg="1"/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42" presetClass="path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748 0.22338 L 4.79167E-6 2.22222E-6 " pathEditMode="relative" rAng="0" ptsTypes="AA">
                                          <p:cBhvr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80" y="-11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7" presetClass="emph" presetSubtype="0" repeatCount="indefinite" fill="remove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0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500" autoRev="1" fill="remov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7" presetClass="emph" presetSubtype="0" repeatCount="indefinite" fill="remove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7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8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500" autoRev="1" fill="remove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7" presetClass="emph" presetSubtype="0" repeatCount="indefinite" fill="remove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4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5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6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7" dur="500" autoRev="1" fill="remov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32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81" dur="4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6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111" dur="5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6" dur="6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41" dur="2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156" dur="3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31" grpId="0" animBg="1"/>
          <p:bldP spid="131" grpId="1" animBg="1"/>
          <p:bldP spid="89" grpId="0" animBg="1"/>
          <p:bldP spid="89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2" grpId="0"/>
          <p:bldP spid="2" grpId="1"/>
          <p:bldP spid="32" grpId="0" animBg="1"/>
          <p:bldP spid="145" grpId="0"/>
          <p:bldP spid="146" grpId="0"/>
          <p:bldP spid="17" grpId="0" animBg="1"/>
          <p:bldP spid="17" grpId="1" animBg="1"/>
          <p:bldP spid="21" grpId="0" animBg="1"/>
          <p:bldP spid="21" grpId="1" animBg="1"/>
          <p:bldP spid="29" grpId="0" animBg="1"/>
          <p:bldP spid="29" grpId="1" animBg="1"/>
          <p:bldP spid="161" grpId="0"/>
          <p:bldP spid="163" grpId="0"/>
          <p:bldP spid="165" grpId="0"/>
          <p:bldP spid="171" grpId="0"/>
          <p:bldP spid="18" grpId="0" animBg="1"/>
          <p:bldP spid="18" grpId="1" animBg="1"/>
          <p:bldP spid="16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ytuł 1">
            <a:extLst>
              <a:ext uri="{FF2B5EF4-FFF2-40B4-BE49-F238E27FC236}">
                <a16:creationId xmlns:a16="http://schemas.microsoft.com/office/drawing/2014/main" id="{144C7FAF-AADE-45C9-AE8C-00C65A71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DLACZEGO WARTO WYBRAĆ LAB-EL?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F18AE0C-AF45-4F92-A356-50E1D3ECEEA6}"/>
              </a:ext>
            </a:extLst>
          </p:cNvPr>
          <p:cNvSpPr/>
          <p:nvPr/>
        </p:nvSpPr>
        <p:spPr>
          <a:xfrm>
            <a:off x="1030278" y="1476021"/>
            <a:ext cx="2842364" cy="400404"/>
          </a:xfrm>
          <a:custGeom>
            <a:avLst/>
            <a:gdLst>
              <a:gd name="connsiteX0" fmla="*/ 0 w 1312872"/>
              <a:gd name="connsiteY0" fmla="*/ 0 h 400404"/>
              <a:gd name="connsiteX1" fmla="*/ 1312872 w 1312872"/>
              <a:gd name="connsiteY1" fmla="*/ 0 h 400404"/>
              <a:gd name="connsiteX2" fmla="*/ 1312872 w 1312872"/>
              <a:gd name="connsiteY2" fmla="*/ 400404 h 400404"/>
              <a:gd name="connsiteX3" fmla="*/ 0 w 1312872"/>
              <a:gd name="connsiteY3" fmla="*/ 400404 h 400404"/>
              <a:gd name="connsiteX4" fmla="*/ 0 w 1312872"/>
              <a:gd name="connsiteY4" fmla="*/ 0 h 400404"/>
              <a:gd name="connsiteX0" fmla="*/ 0 w 1722447"/>
              <a:gd name="connsiteY0" fmla="*/ 0 h 400404"/>
              <a:gd name="connsiteX1" fmla="*/ 1312872 w 1722447"/>
              <a:gd name="connsiteY1" fmla="*/ 0 h 400404"/>
              <a:gd name="connsiteX2" fmla="*/ 1722447 w 1722447"/>
              <a:gd name="connsiteY2" fmla="*/ 400404 h 400404"/>
              <a:gd name="connsiteX3" fmla="*/ 0 w 1722447"/>
              <a:gd name="connsiteY3" fmla="*/ 400404 h 400404"/>
              <a:gd name="connsiteX4" fmla="*/ 0 w 1722447"/>
              <a:gd name="connsiteY4" fmla="*/ 0 h 40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2447" h="400404">
                <a:moveTo>
                  <a:pt x="0" y="0"/>
                </a:moveTo>
                <a:lnTo>
                  <a:pt x="1312872" y="0"/>
                </a:lnTo>
                <a:lnTo>
                  <a:pt x="1722447" y="400404"/>
                </a:lnTo>
                <a:lnTo>
                  <a:pt x="0" y="4004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/>
              <a:t>Same zalety!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FC8125D-A8CC-4AF2-803C-79EDC4ACCCEB}"/>
              </a:ext>
            </a:extLst>
          </p:cNvPr>
          <p:cNvSpPr/>
          <p:nvPr/>
        </p:nvSpPr>
        <p:spPr>
          <a:xfrm>
            <a:off x="1030278" y="1876425"/>
            <a:ext cx="10323522" cy="49815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E96256-AA21-4C42-AD38-E416D0B2D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278" y="2015358"/>
            <a:ext cx="4090362" cy="4456562"/>
          </a:xfrm>
        </p:spPr>
        <p:txBody>
          <a:bodyPr>
            <a:noAutofit/>
          </a:bodyPr>
          <a:lstStyle/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Nasze produkty są projektowane i produkowane w kraju,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zapewniamy 24 miesięczny serwis gwarancyjny i pogwarancyjny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… co pozwala na nieograniczony czas użytkowania przyrządów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nasze produkty sprawdzamy metrologicznie w akredytowanym laboratorium,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zapewniamy również usługi projektowe instalacji…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… oraz kompletną dokumentację powykonawczą,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nasze produkty cechuje dokładność pomiarów, niezawodność przyrządów i prostota obsługi,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oferowane rozwiązania pozwalają na zdalny pomiar, cyfrową transmisja, rejestrację i odczyt wyników pomiarów  na standardowych komputerach PC działających pojedynczo lub w sieci komputerowej intranetowej lub Internetowej </a:t>
            </a:r>
          </a:p>
          <a:p>
            <a:pPr marL="371475" indent="-285750"/>
            <a:endParaRPr lang="pl-PL" sz="1400" dirty="0">
              <a:solidFill>
                <a:schemeClr val="accent4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4A375BB-E8B2-459D-9B07-F5117741FAC7}"/>
              </a:ext>
            </a:extLst>
          </p:cNvPr>
          <p:cNvSpPr/>
          <p:nvPr/>
        </p:nvSpPr>
        <p:spPr>
          <a:xfrm>
            <a:off x="0" y="1876425"/>
            <a:ext cx="1028539" cy="1552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2">
            <a:extLst>
              <a:ext uri="{FF2B5EF4-FFF2-40B4-BE49-F238E27FC236}">
                <a16:creationId xmlns:a16="http://schemas.microsoft.com/office/drawing/2014/main" id="{E58966A8-72C6-49F6-9347-00F02875461B}"/>
              </a:ext>
            </a:extLst>
          </p:cNvPr>
          <p:cNvSpPr txBox="1">
            <a:spLocks/>
          </p:cNvSpPr>
          <p:nvPr/>
        </p:nvSpPr>
        <p:spPr>
          <a:xfrm>
            <a:off x="5830675" y="2015358"/>
            <a:ext cx="4725565" cy="4456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3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sygnalizacja przekroczenia nastawnych progów alarmowych i stanów awaryjnych,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modułowość i skalowalność systemu gwarantująca możliwość późniejszej rozbudowy,</a:t>
            </a:r>
          </a:p>
          <a:p>
            <a:pPr marL="371475" indent="-285750"/>
            <a:r>
              <a:rPr lang="pl-PL" sz="1400" dirty="0">
                <a:solidFill>
                  <a:schemeClr val="accent4"/>
                </a:solidFill>
              </a:rPr>
              <a:t>możliwość uzupełnienia kompletnych zainstalowanych urządzeń pomiarowych LAB-EL o pełną dokumentację projektową i walidacyjną.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0A1CBC0D-F2BE-4148-BD0E-3C4C2B5FD427}"/>
              </a:ext>
            </a:extLst>
          </p:cNvPr>
          <p:cNvSpPr/>
          <p:nvPr/>
        </p:nvSpPr>
        <p:spPr>
          <a:xfrm rot="16200000">
            <a:off x="6273127" y="6270693"/>
            <a:ext cx="721837" cy="721839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11BBA323-1DF3-4B53-BEF6-91CAD4E3E347}"/>
              </a:ext>
            </a:extLst>
          </p:cNvPr>
          <p:cNvSpPr/>
          <p:nvPr/>
        </p:nvSpPr>
        <p:spPr>
          <a:xfrm rot="16200000">
            <a:off x="6941677" y="5607436"/>
            <a:ext cx="1107917" cy="110792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CED3F5BD-420E-4212-BEEC-0E1F616A3D9F}"/>
              </a:ext>
            </a:extLst>
          </p:cNvPr>
          <p:cNvSpPr/>
          <p:nvPr/>
        </p:nvSpPr>
        <p:spPr>
          <a:xfrm rot="16200000">
            <a:off x="7822309" y="6540221"/>
            <a:ext cx="300734" cy="300735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CC9D76C7-E712-4A19-BA51-2D6D436E4BEA}"/>
              </a:ext>
            </a:extLst>
          </p:cNvPr>
          <p:cNvSpPr/>
          <p:nvPr/>
        </p:nvSpPr>
        <p:spPr>
          <a:xfrm rot="16200000">
            <a:off x="6597627" y="5840063"/>
            <a:ext cx="225979" cy="22598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: kształt 32">
            <a:extLst>
              <a:ext uri="{FF2B5EF4-FFF2-40B4-BE49-F238E27FC236}">
                <a16:creationId xmlns:a16="http://schemas.microsoft.com/office/drawing/2014/main" id="{283B9473-5E42-447F-900F-DA9CFDBA3ADB}"/>
              </a:ext>
            </a:extLst>
          </p:cNvPr>
          <p:cNvSpPr/>
          <p:nvPr/>
        </p:nvSpPr>
        <p:spPr>
          <a:xfrm rot="16200000">
            <a:off x="7747124" y="5802684"/>
            <a:ext cx="150368" cy="150369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DF23C7E7-F3DE-4D54-9314-325BCC60AE40}"/>
              </a:ext>
            </a:extLst>
          </p:cNvPr>
          <p:cNvSpPr/>
          <p:nvPr/>
        </p:nvSpPr>
        <p:spPr>
          <a:xfrm rot="16200000">
            <a:off x="8309956" y="6216240"/>
            <a:ext cx="721838" cy="721841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Dowolny kształt: kształt 35">
            <a:extLst>
              <a:ext uri="{FF2B5EF4-FFF2-40B4-BE49-F238E27FC236}">
                <a16:creationId xmlns:a16="http://schemas.microsoft.com/office/drawing/2014/main" id="{BC9EE297-1669-4118-8D0B-985CA6519025}"/>
              </a:ext>
            </a:extLst>
          </p:cNvPr>
          <p:cNvSpPr/>
          <p:nvPr/>
        </p:nvSpPr>
        <p:spPr>
          <a:xfrm rot="16200000">
            <a:off x="8091318" y="5581648"/>
            <a:ext cx="565125" cy="565127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Dowolny kształt: kształt 36">
            <a:extLst>
              <a:ext uri="{FF2B5EF4-FFF2-40B4-BE49-F238E27FC236}">
                <a16:creationId xmlns:a16="http://schemas.microsoft.com/office/drawing/2014/main" id="{58FCA839-271A-4CE9-9EB9-F7D5EAAD3C14}"/>
              </a:ext>
            </a:extLst>
          </p:cNvPr>
          <p:cNvSpPr/>
          <p:nvPr/>
        </p:nvSpPr>
        <p:spPr>
          <a:xfrm rot="16200000">
            <a:off x="5947267" y="5728399"/>
            <a:ext cx="440088" cy="44009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: kształt 37">
            <a:extLst>
              <a:ext uri="{FF2B5EF4-FFF2-40B4-BE49-F238E27FC236}">
                <a16:creationId xmlns:a16="http://schemas.microsoft.com/office/drawing/2014/main" id="{DB03EC6A-A8F2-439A-BC8D-6893FD33CFBE}"/>
              </a:ext>
            </a:extLst>
          </p:cNvPr>
          <p:cNvSpPr/>
          <p:nvPr/>
        </p:nvSpPr>
        <p:spPr>
          <a:xfrm rot="16200000">
            <a:off x="9158941" y="6379990"/>
            <a:ext cx="721837" cy="721839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FA15EBD5-3A79-48E7-A217-2AA941883493}"/>
              </a:ext>
            </a:extLst>
          </p:cNvPr>
          <p:cNvSpPr/>
          <p:nvPr/>
        </p:nvSpPr>
        <p:spPr>
          <a:xfrm rot="16200000">
            <a:off x="9827491" y="5716733"/>
            <a:ext cx="1107917" cy="110792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Dowolny kształt: kształt 39">
            <a:extLst>
              <a:ext uri="{FF2B5EF4-FFF2-40B4-BE49-F238E27FC236}">
                <a16:creationId xmlns:a16="http://schemas.microsoft.com/office/drawing/2014/main" id="{E9663D72-5024-42D5-A249-BCD6290E50C6}"/>
              </a:ext>
            </a:extLst>
          </p:cNvPr>
          <p:cNvSpPr/>
          <p:nvPr/>
        </p:nvSpPr>
        <p:spPr>
          <a:xfrm rot="16200000">
            <a:off x="10708123" y="6649518"/>
            <a:ext cx="300734" cy="300735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: kształt 40">
            <a:extLst>
              <a:ext uri="{FF2B5EF4-FFF2-40B4-BE49-F238E27FC236}">
                <a16:creationId xmlns:a16="http://schemas.microsoft.com/office/drawing/2014/main" id="{E5172D00-7EC6-4C4E-A0F3-FB2A4EEDF076}"/>
              </a:ext>
            </a:extLst>
          </p:cNvPr>
          <p:cNvSpPr/>
          <p:nvPr/>
        </p:nvSpPr>
        <p:spPr>
          <a:xfrm rot="16200000">
            <a:off x="9483441" y="5949360"/>
            <a:ext cx="225979" cy="22598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Dowolny kształt: kształt 41">
            <a:extLst>
              <a:ext uri="{FF2B5EF4-FFF2-40B4-BE49-F238E27FC236}">
                <a16:creationId xmlns:a16="http://schemas.microsoft.com/office/drawing/2014/main" id="{ECB4B5A7-AFBE-4761-940A-ECD9E836C3CE}"/>
              </a:ext>
            </a:extLst>
          </p:cNvPr>
          <p:cNvSpPr/>
          <p:nvPr/>
        </p:nvSpPr>
        <p:spPr>
          <a:xfrm rot="16200000">
            <a:off x="10632938" y="5911981"/>
            <a:ext cx="150368" cy="150369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Dowolny kształt: kształt 45">
            <a:extLst>
              <a:ext uri="{FF2B5EF4-FFF2-40B4-BE49-F238E27FC236}">
                <a16:creationId xmlns:a16="http://schemas.microsoft.com/office/drawing/2014/main" id="{F0D5DD61-475A-4B45-ABAC-412174F01022}"/>
              </a:ext>
            </a:extLst>
          </p:cNvPr>
          <p:cNvSpPr/>
          <p:nvPr/>
        </p:nvSpPr>
        <p:spPr>
          <a:xfrm rot="16200000">
            <a:off x="10977132" y="5690945"/>
            <a:ext cx="565125" cy="565127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Dowolny kształt: kształt 46">
            <a:extLst>
              <a:ext uri="{FF2B5EF4-FFF2-40B4-BE49-F238E27FC236}">
                <a16:creationId xmlns:a16="http://schemas.microsoft.com/office/drawing/2014/main" id="{D92786A5-6BEA-4894-9C0F-21B3BED128CE}"/>
              </a:ext>
            </a:extLst>
          </p:cNvPr>
          <p:cNvSpPr/>
          <p:nvPr/>
        </p:nvSpPr>
        <p:spPr>
          <a:xfrm rot="16200000">
            <a:off x="8833081" y="5837696"/>
            <a:ext cx="440088" cy="440090"/>
          </a:xfrm>
          <a:custGeom>
            <a:avLst/>
            <a:gdLst>
              <a:gd name="connsiteX0" fmla="*/ 721837 w 721837"/>
              <a:gd name="connsiteY0" fmla="*/ 273036 h 721839"/>
              <a:gd name="connsiteX1" fmla="*/ 721837 w 721837"/>
              <a:gd name="connsiteY1" fmla="*/ 448804 h 721839"/>
              <a:gd name="connsiteX2" fmla="*/ 448802 w 721837"/>
              <a:gd name="connsiteY2" fmla="*/ 448804 h 721839"/>
              <a:gd name="connsiteX3" fmla="*/ 448802 w 721837"/>
              <a:gd name="connsiteY3" fmla="*/ 721839 h 721839"/>
              <a:gd name="connsiteX4" fmla="*/ 273034 w 721837"/>
              <a:gd name="connsiteY4" fmla="*/ 721839 h 721839"/>
              <a:gd name="connsiteX5" fmla="*/ 273034 w 721837"/>
              <a:gd name="connsiteY5" fmla="*/ 448804 h 721839"/>
              <a:gd name="connsiteX6" fmla="*/ 0 w 721837"/>
              <a:gd name="connsiteY6" fmla="*/ 448804 h 721839"/>
              <a:gd name="connsiteX7" fmla="*/ 0 w 721837"/>
              <a:gd name="connsiteY7" fmla="*/ 273036 h 721839"/>
              <a:gd name="connsiteX8" fmla="*/ 273034 w 721837"/>
              <a:gd name="connsiteY8" fmla="*/ 273036 h 721839"/>
              <a:gd name="connsiteX9" fmla="*/ 273034 w 721837"/>
              <a:gd name="connsiteY9" fmla="*/ 0 h 721839"/>
              <a:gd name="connsiteX10" fmla="*/ 448802 w 721837"/>
              <a:gd name="connsiteY10" fmla="*/ 0 h 721839"/>
              <a:gd name="connsiteX11" fmla="*/ 448802 w 721837"/>
              <a:gd name="connsiteY11" fmla="*/ 273036 h 72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837" h="721839">
                <a:moveTo>
                  <a:pt x="721837" y="273036"/>
                </a:moveTo>
                <a:lnTo>
                  <a:pt x="721837" y="448804"/>
                </a:lnTo>
                <a:lnTo>
                  <a:pt x="448802" y="448804"/>
                </a:lnTo>
                <a:lnTo>
                  <a:pt x="448802" y="721839"/>
                </a:lnTo>
                <a:lnTo>
                  <a:pt x="273034" y="721839"/>
                </a:lnTo>
                <a:lnTo>
                  <a:pt x="273034" y="448804"/>
                </a:lnTo>
                <a:lnTo>
                  <a:pt x="0" y="448804"/>
                </a:lnTo>
                <a:lnTo>
                  <a:pt x="0" y="273036"/>
                </a:lnTo>
                <a:lnTo>
                  <a:pt x="273034" y="273036"/>
                </a:lnTo>
                <a:lnTo>
                  <a:pt x="273034" y="0"/>
                </a:lnTo>
                <a:lnTo>
                  <a:pt x="448802" y="0"/>
                </a:lnTo>
                <a:lnTo>
                  <a:pt x="448802" y="2730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B48448DE-3849-496E-AF2C-34E216B55656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73EDAD37-F088-4A87-B070-19059D9D0C7D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E7CAF4F6-E2D8-450A-958C-77F38D9EDF6A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4" name="Grafika 73">
              <a:extLst>
                <a:ext uri="{FF2B5EF4-FFF2-40B4-BE49-F238E27FC236}">
                  <a16:creationId xmlns:a16="http://schemas.microsoft.com/office/drawing/2014/main" id="{E60A5EC7-1C6A-4265-A0B5-DFFA8D82F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2D2AF44-48F3-4462-8042-1BAB51E7D510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E7D5F33C-EDBB-4746-86E0-AA87146D4F79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91054F99-3AC8-4CED-9F4D-7E7DA1FA5C77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5A9A5A77-4183-4A82-884E-8457AA4B2B75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7E2E4CB-B077-444A-AB3A-22D34BBAF0A7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9BFB140B-F186-422D-BD21-655793E86320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4F867A0-CC5D-47BE-B433-1F8D4110FF9A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53B2324C-64FF-4168-A869-B1E80D40ED78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E3F42AEF-7ACF-4B58-B5C1-F61DADEC5318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5321EDC9-BE99-4908-9F73-10999217CB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70B102D5-F621-49CC-9B94-260D540A6DAE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6004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64" presetClass="path" presetSubtype="0" accel="22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.06181 L -1.66667E-6 -4.44444E-6 " pathEditMode="relative" rAng="0" ptsTypes="AA" p14:bounceEnd="40000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8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9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0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81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3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4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5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86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8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9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0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91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3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4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5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96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8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9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0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01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3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4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5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06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0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8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8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8" fill="hold" grpId="0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1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2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8" fill="hold" grpId="0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5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6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9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0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8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3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4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8" fill="hold" grpId="0" nodeType="withEffect" p14:presetBounceEnd="4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7" dur="500" fill="hold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8" dur="500" fill="hold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2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1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2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2" fill="hold" grpId="0" nodeType="withEffect" p14:presetBounceEnd="4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5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2" fill="hold" grpId="0" nodeType="withEffect" p14:presetBounceEnd="4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9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0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49" grpId="1"/>
          <p:bldP spid="14" grpId="0" animBg="1"/>
          <p:bldP spid="14" grpId="1" animBg="1"/>
          <p:bldP spid="10" grpId="0" animBg="1"/>
          <p:bldP spid="3" grpId="0" uiExpand="1" build="p"/>
          <p:bldP spid="26" grpId="0" uiExpand="1" build="p"/>
          <p:bldP spid="28" grpId="0" animBg="1"/>
          <p:bldP spid="29" grpId="0" animBg="1"/>
          <p:bldP spid="30" grpId="0" animBg="1"/>
          <p:bldP spid="31" grpId="0" animBg="1"/>
          <p:bldP spid="33" grpId="0" animBg="1"/>
          <p:bldP spid="34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6" grpId="0" animBg="1"/>
          <p:bldP spid="47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64" presetClass="path" presetSubtype="0" accel="2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.06181 L -1.66667E-6 -4.44444E-6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3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4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5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36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8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8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9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0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81" dur="5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3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4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5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86" dur="5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8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9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0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91" dur="5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3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4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5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96" dur="5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8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9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0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01" dur="5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23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3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4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5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106" dur="5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49" grpId="1"/>
          <p:bldP spid="14" grpId="0" animBg="1"/>
          <p:bldP spid="14" grpId="1" animBg="1"/>
          <p:bldP spid="10" grpId="0" animBg="1"/>
          <p:bldP spid="3" grpId="0" uiExpand="1" build="p"/>
          <p:bldP spid="26" grpId="0" uiExpand="1" build="p"/>
          <p:bldP spid="28" grpId="0" animBg="1"/>
          <p:bldP spid="29" grpId="0" animBg="1"/>
          <p:bldP spid="30" grpId="0" animBg="1"/>
          <p:bldP spid="31" grpId="0" animBg="1"/>
          <p:bldP spid="33" grpId="0" animBg="1"/>
          <p:bldP spid="34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6" grpId="0" animBg="1"/>
          <p:bldP spid="47" grpId="0" animBg="1"/>
          <p:bldP spid="5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69A2A68-55D6-3C4D-B864-3D02B5051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79" y="1520355"/>
            <a:ext cx="2388763" cy="1418328"/>
          </a:xfrm>
          <a:prstGeom prst="rect">
            <a:avLst/>
          </a:prstGeom>
        </p:spPr>
      </p:pic>
      <p:pic>
        <p:nvPicPr>
          <p:cNvPr id="45" name="Obraz 44" descr="Obraz zawierający tekst, mapa&#10;&#10;Opis wygenerowany automatycznie">
            <a:extLst>
              <a:ext uri="{FF2B5EF4-FFF2-40B4-BE49-F238E27FC236}">
                <a16:creationId xmlns:a16="http://schemas.microsoft.com/office/drawing/2014/main" id="{4D460AE9-21E4-4229-BD97-BD03C3BDB1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18" y="1659256"/>
            <a:ext cx="4540591" cy="454059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dirty="0"/>
              <a:t>ZAUFALI NAM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2" y="890112"/>
            <a:ext cx="7485054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F3487CE9-48AA-43F9-AE16-54AEDFDC6C05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8A3AFE36-EFA5-4F1E-8F3F-0079B9425C48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148F9CE3-AC08-41AB-B32C-415BBADF5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sp>
        <p:nvSpPr>
          <p:cNvPr id="9" name="Owal 8">
            <a:extLst>
              <a:ext uri="{FF2B5EF4-FFF2-40B4-BE49-F238E27FC236}">
                <a16:creationId xmlns:a16="http://schemas.microsoft.com/office/drawing/2014/main" id="{C5522E68-A36C-4599-90E5-04CC65418CF1}"/>
              </a:ext>
            </a:extLst>
          </p:cNvPr>
          <p:cNvSpPr/>
          <p:nvPr/>
        </p:nvSpPr>
        <p:spPr>
          <a:xfrm>
            <a:off x="233384" y="5734998"/>
            <a:ext cx="256381" cy="256381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CE5A99DB-7E42-41C0-8A2B-E8408B8836DB}"/>
              </a:ext>
            </a:extLst>
          </p:cNvPr>
          <p:cNvSpPr/>
          <p:nvPr/>
        </p:nvSpPr>
        <p:spPr>
          <a:xfrm>
            <a:off x="169287" y="6261447"/>
            <a:ext cx="384573" cy="38457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0722CE-5198-4AE2-B823-6D7F23B99F82}"/>
              </a:ext>
            </a:extLst>
          </p:cNvPr>
          <p:cNvSpPr txBox="1"/>
          <p:nvPr/>
        </p:nvSpPr>
        <p:spPr>
          <a:xfrm>
            <a:off x="576399" y="5671953"/>
            <a:ext cx="171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4"/>
                </a:solidFill>
              </a:rPr>
              <a:t>Aparatura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6B57886C-EF5B-4A06-9B68-4EBE1CB0673F}"/>
              </a:ext>
            </a:extLst>
          </p:cNvPr>
          <p:cNvSpPr txBox="1"/>
          <p:nvPr/>
        </p:nvSpPr>
        <p:spPr>
          <a:xfrm>
            <a:off x="640494" y="6282734"/>
            <a:ext cx="202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4"/>
                </a:solidFill>
              </a:rPr>
              <a:t>Stacje meteorologiczne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9D49CC1-BE57-4516-B260-BC54EF66CF0B}"/>
              </a:ext>
            </a:extLst>
          </p:cNvPr>
          <p:cNvSpPr txBox="1"/>
          <p:nvPr/>
        </p:nvSpPr>
        <p:spPr>
          <a:xfrm>
            <a:off x="6617939" y="1271365"/>
            <a:ext cx="4139504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Zaufało nam ponad 1 000 firm!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5B11876-5A59-435B-8B8E-191A820DC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958" y="2541511"/>
            <a:ext cx="1216969" cy="114130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F7DC555-88C1-442E-BE3E-BECD4CB95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083" y="4570000"/>
            <a:ext cx="1785515" cy="296488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0B3D181B-5E9A-417F-91E7-0DD24E28BD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3073" y="4557924"/>
            <a:ext cx="2314618" cy="32064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3A15A1BE-BE6D-425F-9E43-247D84C5F7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886" y="5171654"/>
            <a:ext cx="1770201" cy="624777"/>
          </a:xfrm>
          <a:prstGeom prst="rect">
            <a:avLst/>
          </a:prstGeom>
        </p:spPr>
      </p:pic>
      <p:pic>
        <p:nvPicPr>
          <p:cNvPr id="36" name="Obraz 35" descr="Obraz zawierający znak, zewnętrzne, stop, niebo&#10;&#10;Opis wygenerowany automatycznie">
            <a:extLst>
              <a:ext uri="{FF2B5EF4-FFF2-40B4-BE49-F238E27FC236}">
                <a16:creationId xmlns:a16="http://schemas.microsoft.com/office/drawing/2014/main" id="{6CBF941E-4DFE-4EEC-A082-05A36FE4F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438" y="3459620"/>
            <a:ext cx="1150778" cy="904183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DD64C45F-671E-44FE-B7B3-E215CAD47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798" y="3767088"/>
            <a:ext cx="1785515" cy="299434"/>
          </a:xfrm>
          <a:prstGeom prst="rect">
            <a:avLst/>
          </a:prstGeom>
        </p:spPr>
      </p:pic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B22EA98A-33FD-4687-BB3B-E785FB2C8B09}"/>
              </a:ext>
            </a:extLst>
          </p:cNvPr>
          <p:cNvSpPr/>
          <p:nvPr/>
        </p:nvSpPr>
        <p:spPr>
          <a:xfrm>
            <a:off x="8352112" y="5559553"/>
            <a:ext cx="2876519" cy="99458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122BD259-07F2-4E6A-BB9F-385E3B7EDD31}"/>
              </a:ext>
            </a:extLst>
          </p:cNvPr>
          <p:cNvSpPr/>
          <p:nvPr/>
        </p:nvSpPr>
        <p:spPr>
          <a:xfrm>
            <a:off x="8460955" y="5671953"/>
            <a:ext cx="2672767" cy="76978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  <p:sp>
        <p:nvSpPr>
          <p:cNvPr id="68" name="Prostokąt: zaokrąglone rogi 67">
            <a:hlinkClick r:id="rId13"/>
            <a:extLst>
              <a:ext uri="{FF2B5EF4-FFF2-40B4-BE49-F238E27FC236}">
                <a16:creationId xmlns:a16="http://schemas.microsoft.com/office/drawing/2014/main" id="{EB664A0E-367E-41E6-86B2-5E9DB082F445}"/>
              </a:ext>
            </a:extLst>
          </p:cNvPr>
          <p:cNvSpPr/>
          <p:nvPr/>
        </p:nvSpPr>
        <p:spPr>
          <a:xfrm>
            <a:off x="8580696" y="5754193"/>
            <a:ext cx="2419350" cy="6053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Zobacz pełną listę Klientów!</a:t>
            </a:r>
          </a:p>
        </p:txBody>
      </p:sp>
      <p:pic>
        <p:nvPicPr>
          <p:cNvPr id="69" name="Grafika 68">
            <a:extLst>
              <a:ext uri="{FF2B5EF4-FFF2-40B4-BE49-F238E27FC236}">
                <a16:creationId xmlns:a16="http://schemas.microsoft.com/office/drawing/2014/main" id="{606871CF-4303-4FD1-9ED2-4717B4C4958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700000">
            <a:off x="8274954" y="6097312"/>
            <a:ext cx="638650" cy="638650"/>
          </a:xfrm>
          <a:prstGeom prst="rect">
            <a:avLst/>
          </a:prstGeom>
        </p:spPr>
      </p:pic>
      <p:sp>
        <p:nvSpPr>
          <p:cNvPr id="72" name="pole tekstowe 71">
            <a:extLst>
              <a:ext uri="{FF2B5EF4-FFF2-40B4-BE49-F238E27FC236}">
                <a16:creationId xmlns:a16="http://schemas.microsoft.com/office/drawing/2014/main" id="{95ECAE1E-4C6F-4233-9579-A3ED1147B558}"/>
              </a:ext>
            </a:extLst>
          </p:cNvPr>
          <p:cNvSpPr txBox="1"/>
          <p:nvPr/>
        </p:nvSpPr>
        <p:spPr>
          <a:xfrm>
            <a:off x="1030278" y="1348567"/>
            <a:ext cx="41395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Mapa rozmieszczenia naszych Klient</a:t>
            </a:r>
            <a:r>
              <a:rPr lang="pl-PL" b="1" dirty="0">
                <a:solidFill>
                  <a:schemeClr val="accent4"/>
                </a:solidFill>
              </a:rPr>
              <a:t>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0EA4F40-6D9B-E74E-81B4-2321AE6EED0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858" y="1964632"/>
            <a:ext cx="2267159" cy="66459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7BCA232-FA4E-4B8B-8940-44BB04A8BD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878" y="2749014"/>
            <a:ext cx="3057764" cy="614009"/>
          </a:xfrm>
          <a:prstGeom prst="rect">
            <a:avLst/>
          </a:prstGeom>
        </p:spPr>
      </p:pic>
      <p:grpSp>
        <p:nvGrpSpPr>
          <p:cNvPr id="39" name="Grupa 38">
            <a:extLst>
              <a:ext uri="{FF2B5EF4-FFF2-40B4-BE49-F238E27FC236}">
                <a16:creationId xmlns:a16="http://schemas.microsoft.com/office/drawing/2014/main" id="{61F466AB-164B-431C-B5FA-C48173E0EF02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12A371FD-577A-4F31-B79A-6EA88468CBE6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449AFA91-3350-4C38-8E3C-6DAC0A0E5C83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AA4B4F0B-DDDD-48C6-841C-7791931C54CF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8A49912-E824-4487-AC60-16CDF0FB2B91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EC4718C1-B723-4DB4-9EF8-8B389042BE5A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A273D8C4-DD25-4AE5-A711-435FBC12F7E6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C7A4A228-2DDB-4EBF-9B52-9F93B941A4F1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F9105676-8E81-4EE7-86E3-C072BF9D92A0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2E9637E4-8DAA-4E7F-8483-B44B96DC2273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49786316-FA01-487B-A56E-F3C25E539C97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2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8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9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2" grpId="0" animBg="1"/>
          <p:bldP spid="9" grpId="0" animBg="1"/>
          <p:bldP spid="40" grpId="0" animBg="1"/>
          <p:bldP spid="10" grpId="0"/>
          <p:bldP spid="43" grpId="0"/>
          <p:bldP spid="13" grpId="0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8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9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2" grpId="0" animBg="1"/>
          <p:bldP spid="9" grpId="0" animBg="1"/>
          <p:bldP spid="40" grpId="0" animBg="1"/>
          <p:bldP spid="10" grpId="0"/>
          <p:bldP spid="43" grpId="0"/>
          <p:bldP spid="13" grpId="0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7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KIM JESTEŚMY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F18AE0C-AF45-4F92-A356-50E1D3ECEEA6}"/>
              </a:ext>
            </a:extLst>
          </p:cNvPr>
          <p:cNvSpPr/>
          <p:nvPr/>
        </p:nvSpPr>
        <p:spPr>
          <a:xfrm>
            <a:off x="1030278" y="1476021"/>
            <a:ext cx="1722447" cy="400404"/>
          </a:xfrm>
          <a:custGeom>
            <a:avLst/>
            <a:gdLst>
              <a:gd name="connsiteX0" fmla="*/ 0 w 1312872"/>
              <a:gd name="connsiteY0" fmla="*/ 0 h 400404"/>
              <a:gd name="connsiteX1" fmla="*/ 1312872 w 1312872"/>
              <a:gd name="connsiteY1" fmla="*/ 0 h 400404"/>
              <a:gd name="connsiteX2" fmla="*/ 1312872 w 1312872"/>
              <a:gd name="connsiteY2" fmla="*/ 400404 h 400404"/>
              <a:gd name="connsiteX3" fmla="*/ 0 w 1312872"/>
              <a:gd name="connsiteY3" fmla="*/ 400404 h 400404"/>
              <a:gd name="connsiteX4" fmla="*/ 0 w 1312872"/>
              <a:gd name="connsiteY4" fmla="*/ 0 h 400404"/>
              <a:gd name="connsiteX0" fmla="*/ 0 w 1722447"/>
              <a:gd name="connsiteY0" fmla="*/ 0 h 400404"/>
              <a:gd name="connsiteX1" fmla="*/ 1312872 w 1722447"/>
              <a:gd name="connsiteY1" fmla="*/ 0 h 400404"/>
              <a:gd name="connsiteX2" fmla="*/ 1722447 w 1722447"/>
              <a:gd name="connsiteY2" fmla="*/ 400404 h 400404"/>
              <a:gd name="connsiteX3" fmla="*/ 0 w 1722447"/>
              <a:gd name="connsiteY3" fmla="*/ 400404 h 400404"/>
              <a:gd name="connsiteX4" fmla="*/ 0 w 1722447"/>
              <a:gd name="connsiteY4" fmla="*/ 0 h 40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2447" h="400404">
                <a:moveTo>
                  <a:pt x="0" y="0"/>
                </a:moveTo>
                <a:lnTo>
                  <a:pt x="1312872" y="0"/>
                </a:lnTo>
                <a:lnTo>
                  <a:pt x="1722447" y="400404"/>
                </a:lnTo>
                <a:lnTo>
                  <a:pt x="0" y="4004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/>
              <a:t>O LAB-EL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FC8125D-A8CC-4AF2-803C-79EDC4ACCCEB}"/>
              </a:ext>
            </a:extLst>
          </p:cNvPr>
          <p:cNvSpPr/>
          <p:nvPr/>
        </p:nvSpPr>
        <p:spPr>
          <a:xfrm>
            <a:off x="1030277" y="1876425"/>
            <a:ext cx="7635927" cy="42360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E96256-AA21-4C42-AD38-E416D0B2D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277" y="2015357"/>
            <a:ext cx="7364079" cy="4097119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pl-PL" sz="2000" b="1" dirty="0">
                <a:solidFill>
                  <a:schemeClr val="accent4"/>
                </a:solidFill>
              </a:rPr>
              <a:t>LAB-EL Elektronika Laboratoryjna to firma inżynierska od 30 lat zajmująca się projektowaniem i wytwarzaniem aparatury kontrolno-pomiarowej przeznaczonej do pomiarów i rejestracji parametrów klimatu i/lub mikroklimatu w pomieszczeniach. </a:t>
            </a:r>
          </a:p>
          <a:p>
            <a:pPr marL="85725" indent="0">
              <a:buNone/>
            </a:pPr>
            <a:r>
              <a:rPr lang="pl-PL" sz="2000" dirty="0">
                <a:solidFill>
                  <a:schemeClr val="accent4"/>
                </a:solidFill>
              </a:rPr>
              <a:t>Oferta obejmuje szerokie portfolio przyrządów, począwszy od miniaturowych </a:t>
            </a:r>
            <a:r>
              <a:rPr lang="pl-PL" sz="2000" dirty="0" err="1">
                <a:solidFill>
                  <a:schemeClr val="accent4"/>
                </a:solidFill>
              </a:rPr>
              <a:t>loggerów</a:t>
            </a:r>
            <a:r>
              <a:rPr lang="pl-PL" sz="2000" dirty="0">
                <a:solidFill>
                  <a:schemeClr val="accent4"/>
                </a:solidFill>
              </a:rPr>
              <a:t>, przenośnych i stacjonarnych </a:t>
            </a:r>
            <a:r>
              <a:rPr lang="pl-PL" sz="2000" dirty="0" err="1">
                <a:solidFill>
                  <a:schemeClr val="accent4"/>
                </a:solidFill>
              </a:rPr>
              <a:t>termohigrometrów</a:t>
            </a:r>
            <a:r>
              <a:rPr lang="pl-PL" sz="2000" dirty="0">
                <a:solidFill>
                  <a:schemeClr val="accent4"/>
                </a:solidFill>
              </a:rPr>
              <a:t>, termometrów i barometrów, przez rozbudowane systemy nadzoru klimatu w pomieszczeniach, regulatory-sterowniki przemysłowe i rolnicze, aż po stacje meteorologiczne o dowolnej konfiguracji (włącznie z radiową lub internetową transmisją wyników pomiarów).</a:t>
            </a:r>
          </a:p>
          <a:p>
            <a:pPr marL="85725" indent="0">
              <a:buNone/>
            </a:pPr>
            <a:r>
              <a:rPr lang="pl-PL" sz="2000" dirty="0">
                <a:solidFill>
                  <a:schemeClr val="accent4"/>
                </a:solidFill>
              </a:rPr>
              <a:t>Firma posiada własne laboratorium z </a:t>
            </a:r>
            <a:r>
              <a:rPr lang="pl-PL" sz="2000" b="1" dirty="0">
                <a:solidFill>
                  <a:schemeClr val="accent4"/>
                </a:solidFill>
              </a:rPr>
              <a:t>akredytacją PCA</a:t>
            </a:r>
            <a:r>
              <a:rPr lang="pl-PL" sz="2000" dirty="0">
                <a:solidFill>
                  <a:schemeClr val="accent4"/>
                </a:solidFill>
              </a:rPr>
              <a:t>, stacjonarne i wyjazdowe w zakresie wzorcowania, mapowania, kalibracji i walidacji systemów pomiarowych.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4A375BB-E8B2-459D-9B07-F5117741FAC7}"/>
              </a:ext>
            </a:extLst>
          </p:cNvPr>
          <p:cNvSpPr/>
          <p:nvPr/>
        </p:nvSpPr>
        <p:spPr>
          <a:xfrm>
            <a:off x="0" y="1876425"/>
            <a:ext cx="1028539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6CAB01C-3335-4410-B4D5-0EBFF29FF286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799502BF-64EB-489A-A86E-E716D2412CF8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6FF80306-4A06-4E1E-A5E2-38A04EC69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CB147F5-3D83-426E-BE18-76451826BC53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F9C42C8-A2B6-469D-9F6E-8A49780FE1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E1C5642A-9C82-4156-9FD2-6A7C6EE88C0D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08078077-04A4-4C19-A63E-7C18866EA813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A3B13F26-23F9-4847-8312-B7AAEEC14D96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C52F7D0A-D18A-4B0C-A54A-0267DD189CD4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DD14EAA-911E-4C04-BDD0-D9EBA153351D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D921ED5A-4C4A-4151-841C-9C797DE9AC8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790E49C0-0018-4763-BA58-B2F9D2C4BF4B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1FC1AE33-FA7C-4DD8-B9E4-5DA9A66732B4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5954918A-9721-49D9-B559-78B816986E2F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2BBB0C9D-E06E-46C0-929C-DF3C60734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34" y="623832"/>
            <a:ext cx="1597458" cy="46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4" presetClass="path" presetSubtype="0" accel="22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 p14:bounceEnd="40000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10" grpId="0" animBg="1"/>
          <p:bldP spid="3" grpId="0" uiExpand="1" build="p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4" presetClass="path" presetSubtype="0" accel="2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0.30046 L 4.16667E-6 -7.40741E-7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0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10" grpId="0" animBg="1"/>
          <p:bldP spid="3" grpId="0" uiExpand="1" build="p"/>
          <p:bldP spid="32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B2E4C3D5-C664-40E9-A226-9160C502B531}"/>
              </a:ext>
            </a:extLst>
          </p:cNvPr>
          <p:cNvSpPr/>
          <p:nvPr/>
        </p:nvSpPr>
        <p:spPr>
          <a:xfrm>
            <a:off x="0" y="4345969"/>
            <a:ext cx="12192000" cy="25399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6ACB9E6-1EA9-421F-87C7-EEC18EF61DAA}"/>
              </a:ext>
            </a:extLst>
          </p:cNvPr>
          <p:cNvSpPr/>
          <p:nvPr/>
        </p:nvSpPr>
        <p:spPr>
          <a:xfrm>
            <a:off x="0" y="1683624"/>
            <a:ext cx="10179050" cy="1432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66E4F05-5347-4D25-B330-8C7A2ED723B4}"/>
              </a:ext>
            </a:extLst>
          </p:cNvPr>
          <p:cNvGrpSpPr/>
          <p:nvPr/>
        </p:nvGrpSpPr>
        <p:grpSpPr>
          <a:xfrm>
            <a:off x="534704" y="4864068"/>
            <a:ext cx="2530114" cy="1503746"/>
            <a:chOff x="277936" y="3141526"/>
            <a:chExt cx="3069651" cy="1824414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DA1F812-3557-4953-9187-0F7DC2F0B567}"/>
                </a:ext>
              </a:extLst>
            </p:cNvPr>
            <p:cNvSpPr/>
            <p:nvPr userDrawn="1"/>
          </p:nvSpPr>
          <p:spPr>
            <a:xfrm>
              <a:off x="384425" y="3235069"/>
              <a:ext cx="2835667" cy="160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7A0E145F-C235-48E7-BFAD-CD066AC6E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7936" y="3141526"/>
              <a:ext cx="3069651" cy="1824414"/>
            </a:xfrm>
            <a:prstGeom prst="rect">
              <a:avLst/>
            </a:prstGeom>
          </p:spPr>
        </p:pic>
      </p:grpSp>
      <p:sp>
        <p:nvSpPr>
          <p:cNvPr id="16" name="Symbol zastępczy tekstu 16">
            <a:extLst>
              <a:ext uri="{FF2B5EF4-FFF2-40B4-BE49-F238E27FC236}">
                <a16:creationId xmlns:a16="http://schemas.microsoft.com/office/drawing/2014/main" id="{496C8AF3-5722-4C80-9E82-C1E9F64B7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00" y="2084287"/>
            <a:ext cx="7726951" cy="1031893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DZIĘKUJĘ ZA UWAGĘ!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DE8472B1-4DDF-4DBF-BC11-75978D531F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4522" y="4842619"/>
            <a:ext cx="680055" cy="680055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AFAA92C-7EB4-4745-977D-4E5B4CE64988}"/>
              </a:ext>
            </a:extLst>
          </p:cNvPr>
          <p:cNvSpPr txBox="1"/>
          <p:nvPr/>
        </p:nvSpPr>
        <p:spPr>
          <a:xfrm>
            <a:off x="3814194" y="5680857"/>
            <a:ext cx="1400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ul. Herbaciana 9</a:t>
            </a:r>
          </a:p>
          <a:p>
            <a:pPr algn="ctr"/>
            <a:r>
              <a:rPr lang="pl-PL" dirty="0"/>
              <a:t>05-816 </a:t>
            </a:r>
            <a:r>
              <a:rPr lang="pl-PL" dirty="0" err="1"/>
              <a:t>Reguly</a:t>
            </a:r>
            <a:endParaRPr lang="pl-PL" dirty="0"/>
          </a:p>
          <a:p>
            <a:pPr algn="ctr"/>
            <a:r>
              <a:rPr lang="pl-PL" dirty="0"/>
              <a:t>POLAND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A78C934-D85D-47F9-9EEF-C62A492A2566}"/>
              </a:ext>
            </a:extLst>
          </p:cNvPr>
          <p:cNvSpPr txBox="1"/>
          <p:nvPr/>
        </p:nvSpPr>
        <p:spPr>
          <a:xfrm>
            <a:off x="6221048" y="5680857"/>
            <a:ext cx="196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tel.: +48 22 753 61 30</a:t>
            </a:r>
          </a:p>
          <a:p>
            <a:pPr algn="ctr"/>
            <a:r>
              <a:rPr lang="pl-PL" dirty="0"/>
              <a:t>Fax: +48 22 753 61 35</a:t>
            </a:r>
          </a:p>
          <a:p>
            <a:pPr algn="ctr"/>
            <a:r>
              <a:rPr lang="pl-PL" dirty="0"/>
              <a:t>e-mail:  info@label.pl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4F32E9B-2D82-4334-A286-A6E8F2A79DF1}"/>
              </a:ext>
            </a:extLst>
          </p:cNvPr>
          <p:cNvSpPr txBox="1"/>
          <p:nvPr/>
        </p:nvSpPr>
        <p:spPr>
          <a:xfrm>
            <a:off x="9127183" y="5680857"/>
            <a:ext cx="181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hlinkClick r:id="rId6"/>
              </a:rPr>
              <a:t>www.label.pl</a:t>
            </a:r>
            <a:endParaRPr lang="pl-PL" dirty="0"/>
          </a:p>
          <a:p>
            <a:pPr algn="ctr"/>
            <a:r>
              <a:rPr lang="pl-PL" dirty="0">
                <a:hlinkClick r:id="rId7"/>
              </a:rPr>
              <a:t>www.meteo.com.pl</a:t>
            </a:r>
            <a:endParaRPr lang="pl-PL" dirty="0"/>
          </a:p>
          <a:p>
            <a:pPr algn="ctr"/>
            <a:r>
              <a:rPr lang="pl-PL" dirty="0">
                <a:hlinkClick r:id="rId8"/>
              </a:rPr>
              <a:t>climateloggers.com</a:t>
            </a:r>
            <a:endParaRPr lang="pl-PL" dirty="0"/>
          </a:p>
          <a:p>
            <a:pPr algn="ctr"/>
            <a:endParaRPr lang="pl-PL" dirty="0"/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0177D1AB-5C73-42AF-989C-567EE641F4F5}"/>
              </a:ext>
            </a:extLst>
          </p:cNvPr>
          <p:cNvGrpSpPr/>
          <p:nvPr/>
        </p:nvGrpSpPr>
        <p:grpSpPr>
          <a:xfrm>
            <a:off x="6796966" y="4802307"/>
            <a:ext cx="817647" cy="710842"/>
            <a:chOff x="6796966" y="4802307"/>
            <a:chExt cx="817647" cy="710842"/>
          </a:xfrm>
        </p:grpSpPr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71EE709A-50B4-4237-8447-9A151ADA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99589" y="4802307"/>
              <a:ext cx="515024" cy="515024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C1A213E-09A7-406D-A627-17333E91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96966" y="4998125"/>
              <a:ext cx="515024" cy="515024"/>
            </a:xfrm>
            <a:prstGeom prst="rect">
              <a:avLst/>
            </a:prstGeom>
          </p:spPr>
        </p:pic>
      </p:grp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F7703B02-0DA4-453B-B4E8-B446CD93B8A1}"/>
              </a:ext>
            </a:extLst>
          </p:cNvPr>
          <p:cNvSpPr/>
          <p:nvPr/>
        </p:nvSpPr>
        <p:spPr>
          <a:xfrm>
            <a:off x="9773386" y="4802307"/>
            <a:ext cx="682052" cy="682052"/>
          </a:xfrm>
          <a:custGeom>
            <a:avLst/>
            <a:gdLst>
              <a:gd name="connsiteX0" fmla="*/ 629086 w 682052"/>
              <a:gd name="connsiteY0" fmla="*/ 309049 h 682052"/>
              <a:gd name="connsiteX1" fmla="*/ 501040 w 682052"/>
              <a:gd name="connsiteY1" fmla="*/ 437052 h 682052"/>
              <a:gd name="connsiteX2" fmla="*/ 245041 w 682052"/>
              <a:gd name="connsiteY2" fmla="*/ 437052 h 682052"/>
              <a:gd name="connsiteX3" fmla="*/ 217548 w 682052"/>
              <a:gd name="connsiteY3" fmla="*/ 400540 h 682052"/>
              <a:gd name="connsiteX4" fmla="*/ 277044 w 682052"/>
              <a:gd name="connsiteY4" fmla="*/ 341049 h 682052"/>
              <a:gd name="connsiteX5" fmla="*/ 286701 w 682052"/>
              <a:gd name="connsiteY5" fmla="*/ 334637 h 682052"/>
              <a:gd name="connsiteX6" fmla="*/ 309046 w 682052"/>
              <a:gd name="connsiteY6" fmla="*/ 373047 h 682052"/>
              <a:gd name="connsiteX7" fmla="*/ 437042 w 682052"/>
              <a:gd name="connsiteY7" fmla="*/ 373047 h 682052"/>
              <a:gd name="connsiteX8" fmla="*/ 565047 w 682052"/>
              <a:gd name="connsiteY8" fmla="*/ 245047 h 682052"/>
              <a:gd name="connsiteX9" fmla="*/ 565047 w 682052"/>
              <a:gd name="connsiteY9" fmla="*/ 117022 h 682052"/>
              <a:gd name="connsiteX10" fmla="*/ 437042 w 682052"/>
              <a:gd name="connsiteY10" fmla="*/ 117022 h 682052"/>
              <a:gd name="connsiteX11" fmla="*/ 391524 w 682052"/>
              <a:gd name="connsiteY11" fmla="*/ 162590 h 682052"/>
              <a:gd name="connsiteX12" fmla="*/ 276048 w 682052"/>
              <a:gd name="connsiteY12" fmla="*/ 150017 h 682052"/>
              <a:gd name="connsiteX13" fmla="*/ 373044 w 682052"/>
              <a:gd name="connsiteY13" fmla="*/ 53024 h 682052"/>
              <a:gd name="connsiteX14" fmla="*/ 629086 w 682052"/>
              <a:gd name="connsiteY14" fmla="*/ 53024 h 682052"/>
              <a:gd name="connsiteX15" fmla="*/ 629086 w 682052"/>
              <a:gd name="connsiteY15" fmla="*/ 309049 h 682052"/>
              <a:gd name="connsiteX16" fmla="*/ 290591 w 682052"/>
              <a:gd name="connsiteY16" fmla="*/ 519530 h 682052"/>
              <a:gd name="connsiteX17" fmla="*/ 245039 w 682052"/>
              <a:gd name="connsiteY17" fmla="*/ 565098 h 682052"/>
              <a:gd name="connsiteX18" fmla="*/ 117020 w 682052"/>
              <a:gd name="connsiteY18" fmla="*/ 565098 h 682052"/>
              <a:gd name="connsiteX19" fmla="*/ 117020 w 682052"/>
              <a:gd name="connsiteY19" fmla="*/ 437052 h 682052"/>
              <a:gd name="connsiteX20" fmla="*/ 245039 w 682052"/>
              <a:gd name="connsiteY20" fmla="*/ 309049 h 682052"/>
              <a:gd name="connsiteX21" fmla="*/ 373043 w 682052"/>
              <a:gd name="connsiteY21" fmla="*/ 309049 h 682052"/>
              <a:gd name="connsiteX22" fmla="*/ 395409 w 682052"/>
              <a:gd name="connsiteY22" fmla="*/ 347414 h 682052"/>
              <a:gd name="connsiteX23" fmla="*/ 405041 w 682052"/>
              <a:gd name="connsiteY23" fmla="*/ 341047 h 682052"/>
              <a:gd name="connsiteX24" fmla="*/ 464532 w 682052"/>
              <a:gd name="connsiteY24" fmla="*/ 281580 h 682052"/>
              <a:gd name="connsiteX25" fmla="*/ 437039 w 682052"/>
              <a:gd name="connsiteY25" fmla="*/ 245050 h 682052"/>
              <a:gd name="connsiteX26" fmla="*/ 181019 w 682052"/>
              <a:gd name="connsiteY26" fmla="*/ 245050 h 682052"/>
              <a:gd name="connsiteX27" fmla="*/ 53019 w 682052"/>
              <a:gd name="connsiteY27" fmla="*/ 373054 h 682052"/>
              <a:gd name="connsiteX28" fmla="*/ 53019 w 682052"/>
              <a:gd name="connsiteY28" fmla="*/ 629090 h 682052"/>
              <a:gd name="connsiteX29" fmla="*/ 309045 w 682052"/>
              <a:gd name="connsiteY29" fmla="*/ 629090 h 682052"/>
              <a:gd name="connsiteX30" fmla="*/ 406066 w 682052"/>
              <a:gd name="connsiteY30" fmla="*/ 532076 h 682052"/>
              <a:gd name="connsiteX31" fmla="*/ 290591 w 682052"/>
              <a:gd name="connsiteY31" fmla="*/ 519530 h 6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052" h="682052">
                <a:moveTo>
                  <a:pt x="629086" y="309049"/>
                </a:moveTo>
                <a:lnTo>
                  <a:pt x="501040" y="437052"/>
                </a:lnTo>
                <a:cubicBezTo>
                  <a:pt x="430370" y="507765"/>
                  <a:pt x="315724" y="507765"/>
                  <a:pt x="245041" y="437052"/>
                </a:cubicBezTo>
                <a:cubicBezTo>
                  <a:pt x="233907" y="425950"/>
                  <a:pt x="225197" y="413440"/>
                  <a:pt x="217548" y="400540"/>
                </a:cubicBezTo>
                <a:lnTo>
                  <a:pt x="277044" y="341049"/>
                </a:lnTo>
                <a:cubicBezTo>
                  <a:pt x="279872" y="338197"/>
                  <a:pt x="283364" y="336562"/>
                  <a:pt x="286701" y="334637"/>
                </a:cubicBezTo>
                <a:cubicBezTo>
                  <a:pt x="290815" y="348690"/>
                  <a:pt x="297995" y="361994"/>
                  <a:pt x="309046" y="373047"/>
                </a:cubicBezTo>
                <a:cubicBezTo>
                  <a:pt x="344340" y="408369"/>
                  <a:pt x="401770" y="408320"/>
                  <a:pt x="437042" y="373047"/>
                </a:cubicBezTo>
                <a:lnTo>
                  <a:pt x="565047" y="245047"/>
                </a:lnTo>
                <a:cubicBezTo>
                  <a:pt x="600368" y="209729"/>
                  <a:pt x="600368" y="152313"/>
                  <a:pt x="565047" y="117022"/>
                </a:cubicBezTo>
                <a:cubicBezTo>
                  <a:pt x="529773" y="81732"/>
                  <a:pt x="472358" y="81732"/>
                  <a:pt x="437042" y="117022"/>
                </a:cubicBezTo>
                <a:lnTo>
                  <a:pt x="391524" y="162590"/>
                </a:lnTo>
                <a:cubicBezTo>
                  <a:pt x="354586" y="148207"/>
                  <a:pt x="314789" y="144340"/>
                  <a:pt x="276048" y="150017"/>
                </a:cubicBezTo>
                <a:lnTo>
                  <a:pt x="373044" y="53024"/>
                </a:lnTo>
                <a:cubicBezTo>
                  <a:pt x="443757" y="-17675"/>
                  <a:pt x="558373" y="-17675"/>
                  <a:pt x="629086" y="53024"/>
                </a:cubicBezTo>
                <a:cubicBezTo>
                  <a:pt x="699764" y="123720"/>
                  <a:pt x="699764" y="238354"/>
                  <a:pt x="629086" y="309049"/>
                </a:cubicBezTo>
                <a:close/>
                <a:moveTo>
                  <a:pt x="290591" y="519530"/>
                </a:moveTo>
                <a:lnTo>
                  <a:pt x="245039" y="565098"/>
                </a:lnTo>
                <a:cubicBezTo>
                  <a:pt x="209749" y="600370"/>
                  <a:pt x="152316" y="600370"/>
                  <a:pt x="117020" y="565098"/>
                </a:cubicBezTo>
                <a:cubicBezTo>
                  <a:pt x="81726" y="529776"/>
                  <a:pt x="81726" y="472359"/>
                  <a:pt x="117020" y="437052"/>
                </a:cubicBezTo>
                <a:lnTo>
                  <a:pt x="245039" y="309049"/>
                </a:lnTo>
                <a:cubicBezTo>
                  <a:pt x="280358" y="273735"/>
                  <a:pt x="337752" y="273735"/>
                  <a:pt x="373043" y="309049"/>
                </a:cubicBezTo>
                <a:cubicBezTo>
                  <a:pt x="384069" y="320078"/>
                  <a:pt x="391257" y="333379"/>
                  <a:pt x="395409" y="347414"/>
                </a:cubicBezTo>
                <a:cubicBezTo>
                  <a:pt x="398765" y="345463"/>
                  <a:pt x="402214" y="343878"/>
                  <a:pt x="405041" y="341047"/>
                </a:cubicBezTo>
                <a:lnTo>
                  <a:pt x="464532" y="281580"/>
                </a:lnTo>
                <a:cubicBezTo>
                  <a:pt x="456932" y="268629"/>
                  <a:pt x="448178" y="256164"/>
                  <a:pt x="437039" y="245050"/>
                </a:cubicBezTo>
                <a:cubicBezTo>
                  <a:pt x="366375" y="174350"/>
                  <a:pt x="251718" y="174350"/>
                  <a:pt x="181019" y="245050"/>
                </a:cubicBezTo>
                <a:lnTo>
                  <a:pt x="53019" y="373054"/>
                </a:lnTo>
                <a:cubicBezTo>
                  <a:pt x="-17673" y="443774"/>
                  <a:pt x="-17673" y="558376"/>
                  <a:pt x="53019" y="629090"/>
                </a:cubicBezTo>
                <a:cubicBezTo>
                  <a:pt x="123718" y="699766"/>
                  <a:pt x="238347" y="699766"/>
                  <a:pt x="309045" y="629090"/>
                </a:cubicBezTo>
                <a:lnTo>
                  <a:pt x="406066" y="532076"/>
                </a:lnTo>
                <a:cubicBezTo>
                  <a:pt x="367304" y="537786"/>
                  <a:pt x="327498" y="533886"/>
                  <a:pt x="290591" y="519530"/>
                </a:cubicBezTo>
                <a:close/>
              </a:path>
            </a:pathLst>
          </a:custGeom>
          <a:solidFill>
            <a:schemeClr val="accent4"/>
          </a:solidFill>
          <a:ln w="148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4301BFB9-87E6-4C17-8069-7B76266392C0}"/>
              </a:ext>
            </a:extLst>
          </p:cNvPr>
          <p:cNvGrpSpPr/>
          <p:nvPr/>
        </p:nvGrpSpPr>
        <p:grpSpPr>
          <a:xfrm>
            <a:off x="1857428" y="591715"/>
            <a:ext cx="3819472" cy="921012"/>
            <a:chOff x="1933628" y="5269458"/>
            <a:chExt cx="3819472" cy="921012"/>
          </a:xfrm>
        </p:grpSpPr>
        <p:sp>
          <p:nvSpPr>
            <p:cNvPr id="32" name="Prostokąt: zaokrąglone rogi 31">
              <a:extLst>
                <a:ext uri="{FF2B5EF4-FFF2-40B4-BE49-F238E27FC236}">
                  <a16:creationId xmlns:a16="http://schemas.microsoft.com/office/drawing/2014/main" id="{C8C93184-E1D0-4292-91EF-F2EAE0151D6D}"/>
                </a:ext>
              </a:extLst>
            </p:cNvPr>
            <p:cNvSpPr/>
            <p:nvPr/>
          </p:nvSpPr>
          <p:spPr>
            <a:xfrm>
              <a:off x="1933628" y="5269458"/>
              <a:ext cx="3819472" cy="92101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ymbol zastępczy tekstu 26">
              <a:extLst>
                <a:ext uri="{FF2B5EF4-FFF2-40B4-BE49-F238E27FC236}">
                  <a16:creationId xmlns:a16="http://schemas.microsoft.com/office/drawing/2014/main" id="{854C05A1-863E-4E82-8ACD-C2B35E63B981}"/>
                </a:ext>
              </a:extLst>
            </p:cNvPr>
            <p:cNvSpPr txBox="1">
              <a:spLocks/>
            </p:cNvSpPr>
            <p:nvPr/>
          </p:nvSpPr>
          <p:spPr>
            <a:xfrm>
              <a:off x="2794447" y="5363169"/>
              <a:ext cx="2882453" cy="350234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SzPct val="110000"/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 lang="pl-PL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dirty="0"/>
                <a:t>Andrzej Łobzowski</a:t>
              </a:r>
            </a:p>
          </p:txBody>
        </p:sp>
        <p:sp>
          <p:nvSpPr>
            <p:cNvPr id="34" name="Symbol zastępczy tekstu 34">
              <a:extLst>
                <a:ext uri="{FF2B5EF4-FFF2-40B4-BE49-F238E27FC236}">
                  <a16:creationId xmlns:a16="http://schemas.microsoft.com/office/drawing/2014/main" id="{AE961F2E-8955-4429-B474-B6BBBEB4C7E1}"/>
                </a:ext>
              </a:extLst>
            </p:cNvPr>
            <p:cNvSpPr txBox="1">
              <a:spLocks/>
            </p:cNvSpPr>
            <p:nvPr/>
          </p:nvSpPr>
          <p:spPr>
            <a:xfrm>
              <a:off x="2794447" y="5729964"/>
              <a:ext cx="2882453" cy="30406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Tx/>
                <a:buSzPct val="110000"/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 lang="pl-PL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dirty="0"/>
                <a:t>lobzowski@label.pl</a:t>
              </a:r>
            </a:p>
          </p:txBody>
        </p:sp>
      </p:grpSp>
      <p:sp>
        <p:nvSpPr>
          <p:cNvPr id="36" name="Prostokąt 35">
            <a:extLst>
              <a:ext uri="{FF2B5EF4-FFF2-40B4-BE49-F238E27FC236}">
                <a16:creationId xmlns:a16="http://schemas.microsoft.com/office/drawing/2014/main" id="{E97451FC-02F2-409F-A35E-687D918A0EF2}"/>
              </a:ext>
            </a:extLst>
          </p:cNvPr>
          <p:cNvSpPr/>
          <p:nvPr/>
        </p:nvSpPr>
        <p:spPr>
          <a:xfrm>
            <a:off x="0" y="444500"/>
            <a:ext cx="1857428" cy="1238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5C441A1E-6989-4EA4-BC69-F2501170E590}"/>
              </a:ext>
            </a:extLst>
          </p:cNvPr>
          <p:cNvSpPr/>
          <p:nvPr/>
        </p:nvSpPr>
        <p:spPr>
          <a:xfrm>
            <a:off x="4174522" y="3145640"/>
            <a:ext cx="801747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9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19167 L -2.5E-6 1.85185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1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0.18541 L 4.375E-6 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0.17407 L 2.70833E-6 1.85185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/>
      <p:bldP spid="22" grpId="0"/>
      <p:bldP spid="23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MUSHROOM COMMANDER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F18AE0C-AF45-4F92-A356-50E1D3ECEEA6}"/>
              </a:ext>
            </a:extLst>
          </p:cNvPr>
          <p:cNvSpPr/>
          <p:nvPr/>
        </p:nvSpPr>
        <p:spPr>
          <a:xfrm>
            <a:off x="1030277" y="1476021"/>
            <a:ext cx="7364079" cy="400404"/>
          </a:xfrm>
          <a:custGeom>
            <a:avLst/>
            <a:gdLst>
              <a:gd name="connsiteX0" fmla="*/ 0 w 1312872"/>
              <a:gd name="connsiteY0" fmla="*/ 0 h 400404"/>
              <a:gd name="connsiteX1" fmla="*/ 1312872 w 1312872"/>
              <a:gd name="connsiteY1" fmla="*/ 0 h 400404"/>
              <a:gd name="connsiteX2" fmla="*/ 1312872 w 1312872"/>
              <a:gd name="connsiteY2" fmla="*/ 400404 h 400404"/>
              <a:gd name="connsiteX3" fmla="*/ 0 w 1312872"/>
              <a:gd name="connsiteY3" fmla="*/ 400404 h 400404"/>
              <a:gd name="connsiteX4" fmla="*/ 0 w 1312872"/>
              <a:gd name="connsiteY4" fmla="*/ 0 h 400404"/>
              <a:gd name="connsiteX0" fmla="*/ 0 w 1722447"/>
              <a:gd name="connsiteY0" fmla="*/ 0 h 400404"/>
              <a:gd name="connsiteX1" fmla="*/ 1312872 w 1722447"/>
              <a:gd name="connsiteY1" fmla="*/ 0 h 400404"/>
              <a:gd name="connsiteX2" fmla="*/ 1722447 w 1722447"/>
              <a:gd name="connsiteY2" fmla="*/ 400404 h 400404"/>
              <a:gd name="connsiteX3" fmla="*/ 0 w 1722447"/>
              <a:gd name="connsiteY3" fmla="*/ 400404 h 400404"/>
              <a:gd name="connsiteX4" fmla="*/ 0 w 1722447"/>
              <a:gd name="connsiteY4" fmla="*/ 0 h 40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2447" h="400404">
                <a:moveTo>
                  <a:pt x="0" y="0"/>
                </a:moveTo>
                <a:lnTo>
                  <a:pt x="1312872" y="0"/>
                </a:lnTo>
                <a:lnTo>
                  <a:pt x="1722447" y="400404"/>
                </a:lnTo>
                <a:lnTo>
                  <a:pt x="0" y="4004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/>
              <a:t>KOMPLEKSOWE ROZWIAZANIE LAB-EL DLA PRODUCENTÓW PIECZAREK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FC8125D-A8CC-4AF2-803C-79EDC4ACCCEB}"/>
              </a:ext>
            </a:extLst>
          </p:cNvPr>
          <p:cNvSpPr/>
          <p:nvPr/>
        </p:nvSpPr>
        <p:spPr>
          <a:xfrm>
            <a:off x="1030277" y="1876425"/>
            <a:ext cx="7635927" cy="42360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E96256-AA21-4C42-AD38-E416D0B2D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0277" y="2015357"/>
            <a:ext cx="7364079" cy="4097119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pl-PL" dirty="0"/>
              <a:t>System </a:t>
            </a:r>
            <a:r>
              <a:rPr lang="pl-PL" b="1" dirty="0" err="1"/>
              <a:t>Mushroom</a:t>
            </a:r>
            <a:r>
              <a:rPr lang="pl-PL" b="1" dirty="0"/>
              <a:t> Commander</a:t>
            </a:r>
            <a:r>
              <a:rPr lang="pl-PL" dirty="0"/>
              <a:t> zapewnia pełne i profesjonalne </a:t>
            </a:r>
            <a:r>
              <a:rPr lang="pl-PL" b="1" dirty="0"/>
              <a:t>sterowanie parametrami powietrza przy uprawie grzybów</a:t>
            </a:r>
            <a:r>
              <a:rPr lang="pl-PL" dirty="0"/>
              <a:t> w halach uprawowych. </a:t>
            </a:r>
          </a:p>
          <a:p>
            <a:pPr marL="85725" indent="0">
              <a:buNone/>
            </a:pPr>
            <a:r>
              <a:rPr lang="pl-PL" dirty="0"/>
              <a:t>Konstrukcja regulatorów klimatu LAB-EL jest wynikiem ponad 20 lat doświadczeń zebranych podczas eksploatacji tych systemów w kilkuset farmach produkujących pieczarki w Polsce. </a:t>
            </a:r>
          </a:p>
          <a:p>
            <a:pPr marL="85725" indent="0">
              <a:buNone/>
            </a:pPr>
            <a:r>
              <a:rPr lang="pl-PL" dirty="0"/>
              <a:t>Te doświadczenia pozwoliły na optymalizację procedur regulacji oraz są podstawą do ich dalszego rozwoju w kierunku wprowadzenia cyfrowych algorytmów prowadzenia uprawy. </a:t>
            </a:r>
            <a:endParaRPr lang="pl-PL" sz="2000" dirty="0">
              <a:solidFill>
                <a:schemeClr val="accent4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4A375BB-E8B2-459D-9B07-F5117741FAC7}"/>
              </a:ext>
            </a:extLst>
          </p:cNvPr>
          <p:cNvSpPr/>
          <p:nvPr/>
        </p:nvSpPr>
        <p:spPr>
          <a:xfrm>
            <a:off x="0" y="1876425"/>
            <a:ext cx="1028539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6CAB01C-3335-4410-B4D5-0EBFF29FF286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799502BF-64EB-489A-A86E-E716D2412CF8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6FF80306-4A06-4E1E-A5E2-38A04EC69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CB147F5-3D83-426E-BE18-76451826BC53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F9C42C8-A2B6-469D-9F6E-8A49780FE1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E1C5642A-9C82-4156-9FD2-6A7C6EE88C0D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08078077-04A4-4C19-A63E-7C18866EA813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A3B13F26-23F9-4847-8312-B7AAEEC14D96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C52F7D0A-D18A-4B0C-A54A-0267DD189CD4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DD14EAA-911E-4C04-BDD0-D9EBA153351D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D921ED5A-4C4A-4151-841C-9C797DE9AC8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790E49C0-0018-4763-BA58-B2F9D2C4BF4B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1FC1AE33-FA7C-4DD8-B9E4-5DA9A66732B4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5954918A-9721-49D9-B559-78B816986E2F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7D582678-16CB-1B41-9440-959E9B9C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765" y="1876425"/>
            <a:ext cx="1143000" cy="1143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49A335D-8053-4060-8892-B53A5E9AC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34" y="3482165"/>
            <a:ext cx="3688971" cy="26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4" presetClass="path" presetSubtype="0" accel="22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 p14:bounceEnd="40000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10" grpId="0" animBg="1"/>
          <p:bldP spid="3" grpId="0" uiExpand="1" build="p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4" presetClass="path" presetSubtype="0" accel="2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10" grpId="0" animBg="1"/>
          <p:bldP spid="3" grpId="0" uiExpand="1" build="p"/>
          <p:bldP spid="3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MUSHROOM COMMANDER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F18AE0C-AF45-4F92-A356-50E1D3ECEEA6}"/>
              </a:ext>
            </a:extLst>
          </p:cNvPr>
          <p:cNvSpPr/>
          <p:nvPr/>
        </p:nvSpPr>
        <p:spPr>
          <a:xfrm>
            <a:off x="1030278" y="1476021"/>
            <a:ext cx="2427298" cy="400404"/>
          </a:xfrm>
          <a:custGeom>
            <a:avLst/>
            <a:gdLst>
              <a:gd name="connsiteX0" fmla="*/ 0 w 1312872"/>
              <a:gd name="connsiteY0" fmla="*/ 0 h 400404"/>
              <a:gd name="connsiteX1" fmla="*/ 1312872 w 1312872"/>
              <a:gd name="connsiteY1" fmla="*/ 0 h 400404"/>
              <a:gd name="connsiteX2" fmla="*/ 1312872 w 1312872"/>
              <a:gd name="connsiteY2" fmla="*/ 400404 h 400404"/>
              <a:gd name="connsiteX3" fmla="*/ 0 w 1312872"/>
              <a:gd name="connsiteY3" fmla="*/ 400404 h 400404"/>
              <a:gd name="connsiteX4" fmla="*/ 0 w 1312872"/>
              <a:gd name="connsiteY4" fmla="*/ 0 h 400404"/>
              <a:gd name="connsiteX0" fmla="*/ 0 w 1722447"/>
              <a:gd name="connsiteY0" fmla="*/ 0 h 400404"/>
              <a:gd name="connsiteX1" fmla="*/ 1312872 w 1722447"/>
              <a:gd name="connsiteY1" fmla="*/ 0 h 400404"/>
              <a:gd name="connsiteX2" fmla="*/ 1722447 w 1722447"/>
              <a:gd name="connsiteY2" fmla="*/ 400404 h 400404"/>
              <a:gd name="connsiteX3" fmla="*/ 0 w 1722447"/>
              <a:gd name="connsiteY3" fmla="*/ 400404 h 400404"/>
              <a:gd name="connsiteX4" fmla="*/ 0 w 1722447"/>
              <a:gd name="connsiteY4" fmla="*/ 0 h 40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2447" h="400404">
                <a:moveTo>
                  <a:pt x="0" y="0"/>
                </a:moveTo>
                <a:lnTo>
                  <a:pt x="1312872" y="0"/>
                </a:lnTo>
                <a:lnTo>
                  <a:pt x="1722447" y="400404"/>
                </a:lnTo>
                <a:lnTo>
                  <a:pt x="0" y="4004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/>
              <a:t>JAK TO DZIAŁA?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4A375BB-E8B2-459D-9B07-F5117741FAC7}"/>
              </a:ext>
            </a:extLst>
          </p:cNvPr>
          <p:cNvSpPr/>
          <p:nvPr/>
        </p:nvSpPr>
        <p:spPr>
          <a:xfrm>
            <a:off x="0" y="1876425"/>
            <a:ext cx="1028539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6CAB01C-3335-4410-B4D5-0EBFF29FF286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799502BF-64EB-489A-A86E-E716D2412CF8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6FF80306-4A06-4E1E-A5E2-38A04EC69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0CB147F5-3D83-426E-BE18-76451826BC53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F9C42C8-A2B6-469D-9F6E-8A49780FE1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E1C5642A-9C82-4156-9FD2-6A7C6EE88C0D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08078077-04A4-4C19-A63E-7C18866EA813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A3B13F26-23F9-4847-8312-B7AAEEC14D96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C52F7D0A-D18A-4B0C-A54A-0267DD189CD4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DD14EAA-911E-4C04-BDD0-D9EBA153351D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D921ED5A-4C4A-4151-841C-9C797DE9AC8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790E49C0-0018-4763-BA58-B2F9D2C4BF4B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1FC1AE33-FA7C-4DD8-B9E4-5DA9A66732B4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5954918A-9721-49D9-B559-78B816986E2F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3" name="Obraz 42">
            <a:extLst>
              <a:ext uri="{FF2B5EF4-FFF2-40B4-BE49-F238E27FC236}">
                <a16:creationId xmlns:a16="http://schemas.microsoft.com/office/drawing/2014/main" id="{8D69D9B4-ACF8-F94D-848B-D6E4689CF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765" y="1876425"/>
            <a:ext cx="1143000" cy="1143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A6BF9AA-0863-0C4E-B99D-497EB49A19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78" y="1964532"/>
            <a:ext cx="7365742" cy="47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 p14:bounceEnd="45000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accel="22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 p14:bounceEnd="40000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1" presetClass="entr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0.09167 L 3.95833E-6 -3.33333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accel="2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0.06181 L 1.875E-6 -1.85185E-6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14" grpId="0" animBg="1"/>
          <p:bldP spid="14" grpId="1" animBg="1"/>
          <p:bldP spid="3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2012353"/>
            <a:ext cx="6929826" cy="44170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dirty="0">
                <a:solidFill>
                  <a:schemeClr val="tx1"/>
                </a:solidFill>
              </a:rPr>
              <a:t>Zmiany jakie dokonują się współcześnie w naszej cywilizacji wyznaczają dwa trendy: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Pierwszy - to rozwój sztucznej inteligencji ,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Drugi - to biotechnologie. 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Z takiej perspektywy patrzę na rozwój procesu sterowania zachowaniem pieczarki w trakcie je uprawy.</a:t>
            </a:r>
          </a:p>
          <a:p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TRENDY ROZWOJOWE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82A0DF-9586-4A32-8CA1-9EBF8E5A7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90" y="2925307"/>
            <a:ext cx="2152650" cy="21240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67F28CA-B66C-449D-BD31-B1E73BA8F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90" y="1156417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2012353"/>
            <a:ext cx="6929826" cy="44170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Obecnie celem sterowania zachowaniem pieczarki jest kontrola parowania poprzez zmianę parametrów mikroklimatu w hali uprawowej.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Zakłada się, że poprzez uzyskanie określonego odparowania odpowiednimi parametrami mikroklimatu w hali uprawowej można kierować procesem tworzenia i wzrostu owocników oraz ich dominacji.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Tym sposobem dąży się do uzyskania maksymalnego plonu (ilości owocników i ich ciężaru objętościowego) w oczekiwanej jego strukturze wielkości owocników, ich jakości i rozkładu w czasie w każdym rzucie.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Wymogi te są warunkiem koniecznym do prowadzenia selektywnego zbioru, który jest koniecznością aby uprawa pieczarki była opłacalna.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CEL STEROWANIA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7393DE37-54BA-4796-934F-B156AF4AA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66" y="1146493"/>
            <a:ext cx="3867170" cy="25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2012353"/>
            <a:ext cx="6929826" cy="44170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Proces regulacji zachowania pieczarki poprzez sterowanie odparowaniem jest pośredni i opiera się o przyjęte z praktyki produkcyjnej parametry mikroklimatu dla poszczególnych faz życiowych pieczarki.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Algorytm utrzymania mikroklimatu jest realizowany przez sterownik oraz system indywidulnych ocen stanu obecnego i oczekiwanego wyznaczany przez operatora-technologa w oparciu o jego doświadczenia oraz aktualna jego sprawność intelektualną i artyzm.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To klasyczne podejście, które zaprezentowane jest np. w </a:t>
            </a:r>
            <a:r>
              <a:rPr lang="pl-PL" dirty="0" err="1">
                <a:solidFill>
                  <a:schemeClr val="tx1"/>
                </a:solidFill>
              </a:rPr>
              <a:t>Mushroom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Signals</a:t>
            </a:r>
            <a:r>
              <a:rPr lang="pl-PL" dirty="0">
                <a:solidFill>
                  <a:schemeClr val="tx1"/>
                </a:solidFill>
              </a:rPr>
              <a:t> Mark den </a:t>
            </a:r>
            <a:r>
              <a:rPr lang="pl-PL" dirty="0" err="1">
                <a:solidFill>
                  <a:schemeClr val="tx1"/>
                </a:solidFill>
              </a:rPr>
              <a:t>Ouden</a:t>
            </a:r>
            <a:r>
              <a:rPr lang="pl-PL" dirty="0">
                <a:solidFill>
                  <a:schemeClr val="tx1"/>
                </a:solidFill>
              </a:rPr>
              <a:t>.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CEL STEROWANIA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8855DC-1651-464D-B0A3-AA211A60D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9" y="1519447"/>
            <a:ext cx="21907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B45E8D2E-32F1-43BD-93FD-796800EB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8509697" y="3724606"/>
            <a:ext cx="3682303" cy="3133394"/>
          </a:xfrm>
          <a:prstGeom prst="rect">
            <a:avLst/>
          </a:prstGeom>
          <a:effectLst/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3E6D00E6-FA8D-4927-99F7-9274E4284B1F}"/>
              </a:ext>
            </a:extLst>
          </p:cNvPr>
          <p:cNvSpPr/>
          <p:nvPr/>
        </p:nvSpPr>
        <p:spPr>
          <a:xfrm>
            <a:off x="299649" y="1611948"/>
            <a:ext cx="6929826" cy="48174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pl-PL" dirty="0">
                <a:solidFill>
                  <a:schemeClr val="tx1"/>
                </a:solidFill>
              </a:rPr>
              <a:t>Bieżące kierunki: które zakładają zwiększenie skuteczności kontroli zachowaniem pieczarki przez technologa poprzez sterowanie mikroklimatem z wykorzystaniem: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a. Priorytetu wilgotności względnej lub bezwzględnej poprzez regulowania poziomu wilgotności powietrza - w pierwszej kolejności poprzez zwilżanie posadzki i utrzymanie suchego rękawa.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b. Stały ruch powietrza ze stabilnym nadciśnieniem.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c. Szeroki zakres dopuszczalnych zmian poziomu dwutlenku węgla.</a:t>
            </a:r>
          </a:p>
          <a:p>
            <a:pPr lvl="1"/>
            <a:endParaRPr lang="pl-PL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tx1"/>
                </a:solidFill>
              </a:rPr>
              <a:t>Perspektywiczne kierunki, które zakładają opracowanie użytecznego narzędzia cyfrowego - asystenta technologa uprawy pieczarki wspomagającego kontrolą przebiegu procesu uprawy w czasie rzeczywistym.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332A11-1243-40FA-B372-4F1532C5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78" y="168275"/>
            <a:ext cx="9613487" cy="721837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KIERUNKI ROZWOJOWE STEROWANIA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CC2400-D740-4925-B3BA-A86BC813099D}"/>
              </a:ext>
            </a:extLst>
          </p:cNvPr>
          <p:cNvSpPr/>
          <p:nvPr/>
        </p:nvSpPr>
        <p:spPr>
          <a:xfrm>
            <a:off x="1030278" y="930577"/>
            <a:ext cx="9613487" cy="53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0C68425D-7B3B-4819-8D7A-3F645800E1A1}"/>
              </a:ext>
            </a:extLst>
          </p:cNvPr>
          <p:cNvSpPr/>
          <p:nvPr/>
        </p:nvSpPr>
        <p:spPr>
          <a:xfrm>
            <a:off x="684221" y="890112"/>
            <a:ext cx="7173525" cy="47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BC66A8E-A3B9-4EF0-BEEB-064A40DD3339}"/>
              </a:ext>
            </a:extLst>
          </p:cNvPr>
          <p:cNvGrpSpPr/>
          <p:nvPr/>
        </p:nvGrpSpPr>
        <p:grpSpPr>
          <a:xfrm>
            <a:off x="11353800" y="-1"/>
            <a:ext cx="838200" cy="6858000"/>
            <a:chOff x="11353800" y="-1"/>
            <a:chExt cx="838200" cy="6858000"/>
          </a:xfrm>
        </p:grpSpPr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86DC1BA9-8386-403A-9189-1DA0B1CBD342}"/>
                </a:ext>
              </a:extLst>
            </p:cNvPr>
            <p:cNvSpPr/>
            <p:nvPr userDrawn="1"/>
          </p:nvSpPr>
          <p:spPr>
            <a:xfrm flipV="1">
              <a:off x="11353800" y="-1"/>
              <a:ext cx="8382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8" name="Grafika 47">
              <a:extLst>
                <a:ext uri="{FF2B5EF4-FFF2-40B4-BE49-F238E27FC236}">
                  <a16:creationId xmlns:a16="http://schemas.microsoft.com/office/drawing/2014/main" id="{F31DCDFB-BFC5-4045-9C60-874E30E9B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26718" y="173691"/>
              <a:ext cx="692364" cy="382868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909B82D-056F-46CA-8E38-D6CAB03B56C9}"/>
              </a:ext>
            </a:extLst>
          </p:cNvPr>
          <p:cNvGrpSpPr/>
          <p:nvPr/>
        </p:nvGrpSpPr>
        <p:grpSpPr>
          <a:xfrm>
            <a:off x="-1" y="-1"/>
            <a:ext cx="940604" cy="1201737"/>
            <a:chOff x="-1" y="-1"/>
            <a:chExt cx="940604" cy="1201737"/>
          </a:xfrm>
        </p:grpSpPr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128BCC96-F026-456A-A885-C7789BFEC20E}"/>
                </a:ext>
              </a:extLst>
            </p:cNvPr>
            <p:cNvSpPr/>
            <p:nvPr userDrawn="1"/>
          </p:nvSpPr>
          <p:spPr>
            <a:xfrm>
              <a:off x="0" y="168276"/>
              <a:ext cx="171460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03F23E3A-13CF-42FA-ABD6-F5E774F9625F}"/>
                </a:ext>
              </a:extLst>
            </p:cNvPr>
            <p:cNvSpPr/>
            <p:nvPr userDrawn="1"/>
          </p:nvSpPr>
          <p:spPr>
            <a:xfrm>
              <a:off x="171460" y="424657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698B5D45-BE1F-4E53-BD7A-29DF376EA529}"/>
                </a:ext>
              </a:extLst>
            </p:cNvPr>
            <p:cNvSpPr/>
            <p:nvPr userDrawn="1"/>
          </p:nvSpPr>
          <p:spPr>
            <a:xfrm>
              <a:off x="171460" y="-1"/>
              <a:ext cx="256381" cy="168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6C13D4CB-7E09-4DF1-BE0A-25DDAED9D34E}"/>
                </a:ext>
              </a:extLst>
            </p:cNvPr>
            <p:cNvSpPr/>
            <p:nvPr userDrawn="1"/>
          </p:nvSpPr>
          <p:spPr>
            <a:xfrm>
              <a:off x="427841" y="681038"/>
              <a:ext cx="256381" cy="2563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CF7BA8F2-A388-40C4-B448-B17109152F7D}"/>
                </a:ext>
              </a:extLst>
            </p:cNvPr>
            <p:cNvSpPr/>
            <p:nvPr userDrawn="1"/>
          </p:nvSpPr>
          <p:spPr>
            <a:xfrm>
              <a:off x="427841" y="172244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F59F4A4E-A5AE-4A61-95E6-1F99D6B0F691}"/>
                </a:ext>
              </a:extLst>
            </p:cNvPr>
            <p:cNvSpPr/>
            <p:nvPr userDrawn="1"/>
          </p:nvSpPr>
          <p:spPr>
            <a:xfrm>
              <a:off x="684222" y="432593"/>
              <a:ext cx="256381" cy="2563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2E9B19A-53DE-469A-B84F-34C89073BD6D}"/>
                </a:ext>
              </a:extLst>
            </p:cNvPr>
            <p:cNvSpPr/>
            <p:nvPr userDrawn="1"/>
          </p:nvSpPr>
          <p:spPr>
            <a:xfrm>
              <a:off x="-1" y="688974"/>
              <a:ext cx="171460" cy="256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D69668D5-6DF0-4C4C-B601-D425BCB6DA1F}"/>
                </a:ext>
              </a:extLst>
            </p:cNvPr>
            <p:cNvSpPr/>
            <p:nvPr userDrawn="1"/>
          </p:nvSpPr>
          <p:spPr>
            <a:xfrm>
              <a:off x="684222" y="-1"/>
              <a:ext cx="256381" cy="1682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BF7E3C2-1C5F-4681-88E5-D3C0591E5522}"/>
                </a:ext>
              </a:extLst>
            </p:cNvPr>
            <p:cNvSpPr/>
            <p:nvPr userDrawn="1"/>
          </p:nvSpPr>
          <p:spPr>
            <a:xfrm>
              <a:off x="174626" y="945355"/>
              <a:ext cx="256381" cy="2563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CF6A8C0-C5B7-4F47-94FB-FF7A448FEF36}"/>
                </a:ext>
              </a:extLst>
            </p:cNvPr>
            <p:cNvSpPr/>
            <p:nvPr/>
          </p:nvSpPr>
          <p:spPr>
            <a:xfrm>
              <a:off x="171459" y="688973"/>
              <a:ext cx="256381" cy="256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292CDC6-DAE2-4C96-8999-9BA000EB0919}"/>
              </a:ext>
            </a:extLst>
          </p:cNvPr>
          <p:cNvSpPr/>
          <p:nvPr/>
        </p:nvSpPr>
        <p:spPr>
          <a:xfrm>
            <a:off x="-1" y="2012353"/>
            <a:ext cx="299650" cy="423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168DD9B-2B67-4545-9630-255372F12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49" y="1659256"/>
            <a:ext cx="3494384" cy="25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LAB-EL">
      <a:dk1>
        <a:sysClr val="windowText" lastClr="000000"/>
      </a:dk1>
      <a:lt1>
        <a:sysClr val="window" lastClr="FFFFFF"/>
      </a:lt1>
      <a:dk2>
        <a:srgbClr val="808080"/>
      </a:dk2>
      <a:lt2>
        <a:srgbClr val="CCCCCC"/>
      </a:lt2>
      <a:accent1>
        <a:srgbClr val="E30016"/>
      </a:accent1>
      <a:accent2>
        <a:srgbClr val="009FE3"/>
      </a:accent2>
      <a:accent3>
        <a:srgbClr val="005EAD"/>
      </a:accent3>
      <a:accent4>
        <a:srgbClr val="4D4D4D"/>
      </a:accent4>
      <a:accent5>
        <a:srgbClr val="CCCCCC"/>
      </a:accent5>
      <a:accent6>
        <a:srgbClr val="F2F2F2"/>
      </a:accent6>
      <a:hlink>
        <a:srgbClr val="005EAD"/>
      </a:hlink>
      <a:folHlink>
        <a:srgbClr val="954F72"/>
      </a:folHlink>
    </a:clrScheme>
    <a:fontScheme name="LAB-EL 1">
      <a:majorFont>
        <a:latin typeface="Myriad Pro Cond"/>
        <a:ea typeface=""/>
        <a:cs typeface=""/>
      </a:majorFont>
      <a:minorFont>
        <a:latin typeface="Myriad Pro Cond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2004</Words>
  <Application>Microsoft Office PowerPoint</Application>
  <PresentationFormat>Panoramiczny</PresentationFormat>
  <Paragraphs>256</Paragraphs>
  <Slides>30</Slides>
  <Notes>5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Calibri</vt:lpstr>
      <vt:lpstr>Myriad Pro Cond</vt:lpstr>
      <vt:lpstr>Arial</vt:lpstr>
      <vt:lpstr>Acumin Pro Condensed</vt:lpstr>
      <vt:lpstr>Wingdings</vt:lpstr>
      <vt:lpstr>Motyw pakietu Office</vt:lpstr>
      <vt:lpstr>Prezentacja programu PowerPoint</vt:lpstr>
      <vt:lpstr>Prezentacja programu PowerPoint</vt:lpstr>
      <vt:lpstr>KIM JESTEŚMY</vt:lpstr>
      <vt:lpstr>MUSHROOM COMMANDER</vt:lpstr>
      <vt:lpstr>MUSHROOM COMMANDER</vt:lpstr>
      <vt:lpstr>TRENDY ROZWOJOWE</vt:lpstr>
      <vt:lpstr>CEL STEROWANIA</vt:lpstr>
      <vt:lpstr>CEL STEROWANIA</vt:lpstr>
      <vt:lpstr>KIERUNKI ROZWOJOWE STEROWANIA</vt:lpstr>
      <vt:lpstr>SYSTEM DOWILŻANIA POSADZKOWEGO</vt:lpstr>
      <vt:lpstr>SYSTEM DOWILŻANIA POSADZKOWEGO</vt:lpstr>
      <vt:lpstr>UTRZYMYWANIE STAŁEGO NADCIŚNIENIA</vt:lpstr>
      <vt:lpstr>SYSTEM REJESTRACJI ZDJĘĆ</vt:lpstr>
      <vt:lpstr>SYSTEM REJESTRACJI ZDJĘĆ</vt:lpstr>
      <vt:lpstr>SYSTEM REJESTRACJI NOTATEK</vt:lpstr>
      <vt:lpstr>WYKORZYSTANIE POWIETRZA ZEWNĘTRZNEGO</vt:lpstr>
      <vt:lpstr>KONTROLOWANE PODLEWANIE</vt:lpstr>
      <vt:lpstr>KONTROLOWANE MEDIA - ZUŻYCIE</vt:lpstr>
      <vt:lpstr>KONTROLOWANE MEDIA – WODA ZE STUDNI</vt:lpstr>
      <vt:lpstr>PŁUCZKA CO2</vt:lpstr>
      <vt:lpstr>PROCEDURY REGULACJI</vt:lpstr>
      <vt:lpstr>II. SYSTEM KOMPUTEROWEGO WSPARCIA</vt:lpstr>
      <vt:lpstr>II. SYSTEM KOMPUTEROWEGO WSPARCIA</vt:lpstr>
      <vt:lpstr>III. AUTONOMICZNY SYSTEM STEROWANIA</vt:lpstr>
      <vt:lpstr>III. AUTONOMICZNY SYSTEM STEROWANIA</vt:lpstr>
      <vt:lpstr>KOMPUTERY KWANTOWE</vt:lpstr>
      <vt:lpstr>NASZE USŁUGI</vt:lpstr>
      <vt:lpstr>DLACZEGO WARTO WYBRAĆ LAB-EL?</vt:lpstr>
      <vt:lpstr>ZAUFALI NAM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Łukasz Szwed</dc:creator>
  <cp:lastModifiedBy>Anlo</cp:lastModifiedBy>
  <cp:revision>273</cp:revision>
  <dcterms:created xsi:type="dcterms:W3CDTF">2019-07-25T06:55:06Z</dcterms:created>
  <dcterms:modified xsi:type="dcterms:W3CDTF">2019-09-26T11:04:30Z</dcterms:modified>
</cp:coreProperties>
</file>