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55" r:id="rId3"/>
    <p:sldId id="346" r:id="rId4"/>
    <p:sldId id="345" r:id="rId5"/>
    <p:sldId id="357" r:id="rId6"/>
    <p:sldId id="350" r:id="rId7"/>
    <p:sldId id="352" r:id="rId8"/>
    <p:sldId id="351" r:id="rId9"/>
    <p:sldId id="339" r:id="rId10"/>
    <p:sldId id="354" r:id="rId11"/>
    <p:sldId id="353" r:id="rId12"/>
    <p:sldId id="340" r:id="rId13"/>
    <p:sldId id="342" r:id="rId14"/>
    <p:sldId id="348" r:id="rId15"/>
    <p:sldId id="349" r:id="rId16"/>
    <p:sldId id="347" r:id="rId17"/>
    <p:sldId id="343" r:id="rId18"/>
    <p:sldId id="356" r:id="rId19"/>
    <p:sldId id="3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BB9"/>
    <a:srgbClr val="810519"/>
    <a:srgbClr val="047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27CE-C54E-4C21-A4FC-4336EA83B9B7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307B-90F1-4AD6-A757-22C98FF16C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26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DDC2C92-5D1C-4E8F-A133-E7317DD9A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81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465E6-AB86-4473-9812-4286A35635AD}" type="slidenum">
              <a:rPr lang="hu-HU" altLang="hu-HU" sz="1300" smtClean="0"/>
              <a:pPr>
                <a:spcBef>
                  <a:spcPct val="0"/>
                </a:spcBef>
              </a:pPr>
              <a:t>9</a:t>
            </a:fld>
            <a:endParaRPr lang="hu-HU" altLang="hu-HU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9F439EE-3F00-4332-A8D5-2FBA334FD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BE9D10C-AB2F-43B2-ACC6-276EA0EEA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1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351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9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44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0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44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4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77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33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4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E2FD5-9D51-490F-B8D8-BD7B3D157484}" type="datetimeFigureOut">
              <a:rPr lang="hu-HU" smtClean="0"/>
              <a:t>2019. 09. 29.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C6B3-137F-49A1-9B8D-8E32892BE8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6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1C872A-99C0-425B-93B3-AC610C12B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07" y="1641160"/>
            <a:ext cx="5552388" cy="13280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Bacterial diseases in mushroom production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6965353-F385-4135-BF60-35A678D57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07" y="4109311"/>
            <a:ext cx="4786993" cy="2386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dirty="0"/>
              <a:t>András Geösel </a:t>
            </a:r>
            <a:r>
              <a:rPr lang="en-US" sz="2000" dirty="0"/>
              <a:t>PhD</a:t>
            </a:r>
          </a:p>
          <a:p>
            <a:pPr algn="l"/>
            <a:r>
              <a:rPr lang="hu-HU" sz="1600" dirty="0" err="1"/>
              <a:t>associate</a:t>
            </a:r>
            <a:r>
              <a:rPr lang="hu-HU" sz="1600" dirty="0"/>
              <a:t> professor</a:t>
            </a:r>
            <a:r>
              <a:rPr lang="en-US" sz="1600" dirty="0"/>
              <a:t>, head of department</a:t>
            </a:r>
          </a:p>
          <a:p>
            <a:pPr algn="l"/>
            <a:r>
              <a:rPr lang="en-US" sz="1600" dirty="0" err="1"/>
              <a:t>Szent</a:t>
            </a:r>
            <a:r>
              <a:rPr lang="en-US" sz="1600" dirty="0"/>
              <a:t> </a:t>
            </a:r>
            <a:r>
              <a:rPr lang="en-US" sz="1600" dirty="0" err="1"/>
              <a:t>István</a:t>
            </a:r>
            <a:r>
              <a:rPr lang="en-US" sz="1600" dirty="0"/>
              <a:t> University</a:t>
            </a:r>
          </a:p>
          <a:p>
            <a:pPr algn="l"/>
            <a:r>
              <a:rPr lang="en-US" sz="1600" dirty="0"/>
              <a:t>Department of Vegetable and Mushroom Growing</a:t>
            </a:r>
            <a:endParaRPr lang="en-US" sz="135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7300" y="0"/>
            <a:ext cx="4076697" cy="3156030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191" y="0"/>
            <a:ext cx="3932809" cy="3012142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2C40EDF-D6FB-40E0-9561-A1118E192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42" y="961727"/>
            <a:ext cx="3001483" cy="57775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000" y="4047759"/>
            <a:ext cx="3428995" cy="2810239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1852" y="4204611"/>
            <a:ext cx="3272146" cy="265338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Kép 9">
            <a:extLst>
              <a:ext uri="{FF2B5EF4-FFF2-40B4-BE49-F238E27FC236}">
                <a16:creationId xmlns:a16="http://schemas.microsoft.com/office/drawing/2014/main" id="{350564A9-3DBE-47F7-B307-0B5E36453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508" y="5640863"/>
            <a:ext cx="2818383" cy="5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0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E6CDF4-FE9F-4649-ADCB-0F1983F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21" y="794907"/>
            <a:ext cx="3754752" cy="1325563"/>
          </a:xfrm>
        </p:spPr>
        <p:txBody>
          <a:bodyPr>
            <a:normAutofit/>
          </a:bodyPr>
          <a:lstStyle/>
          <a:p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Symptomps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B5C158-34D0-4A51-8ACC-1017C800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3267908"/>
            <a:ext cx="4726347" cy="3181684"/>
          </a:xfrm>
        </p:spPr>
        <p:txBody>
          <a:bodyPr anchor="t">
            <a:normAutofit/>
          </a:bodyPr>
          <a:lstStyle/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Yellow-brown</a:t>
            </a:r>
            <a:r>
              <a:rPr lang="hu-HU" dirty="0"/>
              <a:t> </a:t>
            </a:r>
            <a:r>
              <a:rPr lang="hu-HU" dirty="0" err="1"/>
              <a:t>spots</a:t>
            </a:r>
            <a:endParaRPr 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Few</a:t>
            </a:r>
            <a:r>
              <a:rPr lang="hu-HU" dirty="0"/>
              <a:t> </a:t>
            </a:r>
            <a:r>
              <a:rPr lang="hu-HU" dirty="0" err="1"/>
              <a:t>millimeter</a:t>
            </a:r>
            <a:r>
              <a:rPr lang="hu-HU" dirty="0"/>
              <a:t> in </a:t>
            </a:r>
            <a:r>
              <a:rPr lang="hu-HU" dirty="0" err="1"/>
              <a:t>diameter</a:t>
            </a:r>
            <a:endParaRPr 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Shallow</a:t>
            </a:r>
            <a:r>
              <a:rPr lang="hu-HU" dirty="0"/>
              <a:t> </a:t>
            </a:r>
            <a:r>
              <a:rPr lang="hu-HU" dirty="0" err="1"/>
              <a:t>crater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mushroom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artalom helye 4" descr="A képen étel, beltéri, fal látható&#10;&#10;Automatikusan generált leírás">
            <a:extLst>
              <a:ext uri="{FF2B5EF4-FFF2-40B4-BE49-F238E27FC236}">
                <a16:creationId xmlns:a16="http://schemas.microsoft.com/office/drawing/2014/main" id="{4F9E1C6F-20F3-45A0-ADB8-CB6522FB0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884" y="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555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898D046-8D91-4AE5-A348-80C31B298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C9366E-20BF-4CE4-9CB7-93BF18D8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779" y="3734093"/>
            <a:ext cx="4345757" cy="137554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Internal stalk necrosis </a:t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i="1" dirty="0">
                <a:latin typeface="+mn-lt"/>
              </a:rPr>
              <a:t>(</a:t>
            </a:r>
            <a:r>
              <a:rPr lang="en-US" sz="2400" b="1" i="1" dirty="0" err="1">
                <a:latin typeface="+mn-lt"/>
              </a:rPr>
              <a:t>Ewingella</a:t>
            </a:r>
            <a:r>
              <a:rPr lang="en-US" sz="2400" b="1" i="1" dirty="0">
                <a:latin typeface="+mn-lt"/>
              </a:rPr>
              <a:t> </a:t>
            </a:r>
            <a:r>
              <a:rPr lang="en-US" sz="2400" b="1" i="1" dirty="0" err="1">
                <a:latin typeface="+mn-lt"/>
              </a:rPr>
              <a:t>americana</a:t>
            </a:r>
            <a:r>
              <a:rPr lang="en-US" sz="2400" b="1" i="1" dirty="0">
                <a:latin typeface="+mn-lt"/>
              </a:rPr>
              <a:t>)</a:t>
            </a:r>
            <a:endParaRPr lang="en-US" sz="3200" b="1" i="1" dirty="0"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9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3">
            <a:extLst>
              <a:ext uri="{FF2B5EF4-FFF2-40B4-BE49-F238E27FC236}">
                <a16:creationId xmlns:a16="http://schemas.microsoft.com/office/drawing/2014/main" id="{0598928A-4FD0-4C0F-BE0C-CA580ADE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999339"/>
            <a:ext cx="258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200" i="1" dirty="0" err="1">
                <a:latin typeface="Arial Narrow" panose="020B0606020202030204" pitchFamily="34" charset="0"/>
              </a:rPr>
              <a:t>Chart</a:t>
            </a:r>
            <a:r>
              <a:rPr lang="hu-HU" altLang="hu-HU" sz="1200" i="1" dirty="0">
                <a:latin typeface="Arial Narrow" panose="020B0606020202030204" pitchFamily="34" charset="0"/>
              </a:rPr>
              <a:t>: Fletcher J.T. and </a:t>
            </a:r>
            <a:r>
              <a:rPr lang="hu-HU" altLang="hu-HU" sz="1200" i="1" dirty="0" err="1">
                <a:latin typeface="Arial Narrow" panose="020B0606020202030204" pitchFamily="34" charset="0"/>
              </a:rPr>
              <a:t>Gaze</a:t>
            </a:r>
            <a:r>
              <a:rPr lang="hu-HU" altLang="hu-HU" sz="1200" i="1" dirty="0">
                <a:latin typeface="Arial Narrow" panose="020B0606020202030204" pitchFamily="34" charset="0"/>
              </a:rPr>
              <a:t> R.H. (2008)</a:t>
            </a:r>
            <a:r>
              <a:rPr lang="hu-HU" altLang="hu-HU" sz="1800" dirty="0"/>
              <a:t> 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18AA0DFD-BA82-4789-86EC-CD10B4FC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18" y="1065229"/>
            <a:ext cx="8946082" cy="500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EE8CF50-3D4A-4D2C-A60B-8636ADFB5B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828" y="6184283"/>
            <a:ext cx="3500172" cy="673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>
            <a:extLst>
              <a:ext uri="{FF2B5EF4-FFF2-40B4-BE49-F238E27FC236}">
                <a16:creationId xmlns:a16="http://schemas.microsoft.com/office/drawing/2014/main" id="{7F203C13-19D8-4D93-8001-4F31C0A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6" y="4464043"/>
            <a:ext cx="6212264" cy="1252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Scaling </a:t>
            </a:r>
            <a:b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abiotic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disorder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5C3FE89-A0B6-4C0E-A1F2-7CA2025B3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1"/>
            <a:ext cx="2764077" cy="3014906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440" name="Picture 13" descr="IMG_6195">
            <a:extLst>
              <a:ext uri="{FF2B5EF4-FFF2-40B4-BE49-F238E27FC236}">
                <a16:creationId xmlns:a16="http://schemas.microsoft.com/office/drawing/2014/main" id="{F91D3EF4-2B2F-4658-A7FC-61E16BB60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2632038" cy="2882876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8A6D7C84-6176-4F2A-985C-7F1B8C39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5324" y="1320405"/>
            <a:ext cx="2372868" cy="237286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439" name="Picture 13" descr="M4_t">
            <a:extLst>
              <a:ext uri="{FF2B5EF4-FFF2-40B4-BE49-F238E27FC236}">
                <a16:creationId xmlns:a16="http://schemas.microsoft.com/office/drawing/2014/main" id="{2C7C7446-EF21-4F8E-8045-C093D0DD5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8768" y="1443849"/>
            <a:ext cx="2125980" cy="2125980"/>
          </a:xfrm>
          <a:custGeom>
            <a:avLst/>
            <a:gdLst>
              <a:gd name="connsiteX0" fmla="*/ 1495044 w 2990088"/>
              <a:gd name="connsiteY0" fmla="*/ 0 h 2990088"/>
              <a:gd name="connsiteX1" fmla="*/ 2990088 w 2990088"/>
              <a:gd name="connsiteY1" fmla="*/ 1495044 h 2990088"/>
              <a:gd name="connsiteX2" fmla="*/ 1495044 w 2990088"/>
              <a:gd name="connsiteY2" fmla="*/ 2990088 h 2990088"/>
              <a:gd name="connsiteX3" fmla="*/ 0 w 2990088"/>
              <a:gd name="connsiteY3" fmla="*/ 1495044 h 2990088"/>
              <a:gd name="connsiteX4" fmla="*/ 1495044 w 2990088"/>
              <a:gd name="connsiteY4" fmla="*/ 0 h 299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088" h="2990088">
                <a:moveTo>
                  <a:pt x="1495044" y="0"/>
                </a:moveTo>
                <a:cubicBezTo>
                  <a:pt x="2320734" y="0"/>
                  <a:pt x="2990088" y="669354"/>
                  <a:pt x="2990088" y="1495044"/>
                </a:cubicBezTo>
                <a:cubicBezTo>
                  <a:pt x="2990088" y="2320734"/>
                  <a:pt x="2320734" y="2990088"/>
                  <a:pt x="1495044" y="2990088"/>
                </a:cubicBezTo>
                <a:cubicBezTo>
                  <a:pt x="669354" y="2990088"/>
                  <a:pt x="0" y="2320734"/>
                  <a:pt x="0" y="1495044"/>
                </a:cubicBezTo>
                <a:cubicBezTo>
                  <a:pt x="0" y="669354"/>
                  <a:pt x="669354" y="0"/>
                  <a:pt x="14950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E1E27C89-94CF-4F2D-8750-9361FD1D9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1597" y="-1"/>
            <a:ext cx="3491204" cy="2125980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437" name="Picture 9" descr="IMG_6450">
            <a:extLst>
              <a:ext uri="{FF2B5EF4-FFF2-40B4-BE49-F238E27FC236}">
                <a16:creationId xmlns:a16="http://schemas.microsoft.com/office/drawing/2014/main" id="{17B04C5A-387D-4610-9AF6-3C4F011CA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5115729" y="10"/>
            <a:ext cx="3202940" cy="1981838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8E319B0-C403-46B6-8DDF-C46B5EB1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1925" y="3182491"/>
            <a:ext cx="3142075" cy="3680736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438" name="Picture 10" descr="IMG_6438">
            <a:extLst>
              <a:ext uri="{FF2B5EF4-FFF2-40B4-BE49-F238E27FC236}">
                <a16:creationId xmlns:a16="http://schemas.microsoft.com/office/drawing/2014/main" id="{73A83BD5-62BD-4A45-9A63-FB06BCD15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694" y="3317258"/>
            <a:ext cx="3007306" cy="3545967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kumentumok\Dokumentumok\Sylvan\Natamícin\Kiserlet\Kepek\16_nap\20130226_090912.jpg">
            <a:extLst>
              <a:ext uri="{FF2B5EF4-FFF2-40B4-BE49-F238E27FC236}">
                <a16:creationId xmlns:a16="http://schemas.microsoft.com/office/drawing/2014/main" id="{680EA44D-B166-464B-A474-73DC49179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C6B9EFC-7381-48A6-A20F-6302B2D8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442" y="3734093"/>
            <a:ext cx="4355826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Cobweb spots </a:t>
            </a:r>
            <a:r>
              <a:rPr lang="en-US" sz="2700" b="1" i="1" dirty="0">
                <a:latin typeface="+mn-lt"/>
              </a:rPr>
              <a:t>(</a:t>
            </a:r>
            <a:r>
              <a:rPr lang="en-US" sz="2700" b="1" i="1" dirty="0" err="1">
                <a:latin typeface="+mn-lt"/>
              </a:rPr>
              <a:t>Cladobotryium</a:t>
            </a:r>
            <a:r>
              <a:rPr lang="en-US" sz="2700" b="1" i="1" dirty="0">
                <a:latin typeface="+mn-lt"/>
              </a:rPr>
              <a:t> – </a:t>
            </a:r>
            <a:r>
              <a:rPr lang="en-US" sz="2700" b="1" i="1" dirty="0" err="1">
                <a:latin typeface="+mn-lt"/>
              </a:rPr>
              <a:t>Dactlyium</a:t>
            </a:r>
            <a:r>
              <a:rPr lang="en-US" sz="2700" b="1" i="1" dirty="0">
                <a:latin typeface="+mn-lt"/>
              </a:rPr>
              <a:t>)</a:t>
            </a:r>
            <a:endParaRPr lang="en-US" sz="3200" b="1" i="1" dirty="0">
              <a:latin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52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1591CB98-6DBF-45F5-BA19-3E47A87B3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/>
          <a:srcRect/>
          <a:stretch/>
        </p:blipFill>
        <p:spPr bwMode="auto">
          <a:xfrm>
            <a:off x="1095" y="0"/>
            <a:ext cx="9142906" cy="6858000"/>
          </a:xfrm>
          <a:prstGeom prst="rect">
            <a:avLst/>
          </a:prstGeom>
          <a:noFill/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CB09B1-BE06-4ED2-BDA3-6E4FD408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488" y="3749620"/>
            <a:ext cx="4261558" cy="1404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Dry bubble spots </a:t>
            </a:r>
            <a:r>
              <a:rPr lang="en-US" sz="2700" b="1" i="1" dirty="0">
                <a:latin typeface="+mn-lt"/>
              </a:rPr>
              <a:t>(</a:t>
            </a:r>
            <a:r>
              <a:rPr lang="en-US" sz="2700" b="1" i="1" dirty="0" err="1">
                <a:latin typeface="+mn-lt"/>
              </a:rPr>
              <a:t>Lecanicilli</a:t>
            </a:r>
            <a:r>
              <a:rPr lang="hu-HU" sz="2700" b="1" i="1" dirty="0">
                <a:latin typeface="+mn-lt"/>
              </a:rPr>
              <a:t>u</a:t>
            </a:r>
            <a:r>
              <a:rPr lang="en-US" sz="2700" b="1" i="1" dirty="0">
                <a:latin typeface="+mn-lt"/>
              </a:rPr>
              <a:t>m - Verticillium)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4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A képen étel, beltéri, konyhai edények látható&#10;&#10;Automatikusan generált leírás">
            <a:extLst>
              <a:ext uri="{FF2B5EF4-FFF2-40B4-BE49-F238E27FC236}">
                <a16:creationId xmlns:a16="http://schemas.microsoft.com/office/drawing/2014/main" id="{875D8267-D957-4316-92FC-278F40731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F9EF83-F7FB-4AB9-A98C-F89DCBAB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8" y="3734093"/>
            <a:ext cx="4062952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Green </a:t>
            </a:r>
            <a:r>
              <a:rPr lang="en-US" sz="3600" b="1" dirty="0" err="1">
                <a:latin typeface="+mn-lt"/>
              </a:rPr>
              <a:t>mould</a:t>
            </a:r>
            <a:r>
              <a:rPr lang="en-US" sz="3600" b="1" dirty="0">
                <a:latin typeface="+mn-lt"/>
              </a:rPr>
              <a:t> spots </a:t>
            </a:r>
            <a:r>
              <a:rPr lang="en-US" sz="2800" b="1" i="1" dirty="0">
                <a:latin typeface="+mn-lt"/>
              </a:rPr>
              <a:t>(Trichoderma)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9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>
            <a:extLst>
              <a:ext uri="{FF2B5EF4-FFF2-40B4-BE49-F238E27FC236}">
                <a16:creationId xmlns:a16="http://schemas.microsoft.com/office/drawing/2014/main" id="{D3F56CF8-D997-4F90-A0E5-E4062350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36" y="953229"/>
            <a:ext cx="4325877" cy="152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dirty="0">
                <a:ea typeface="+mj-ea"/>
                <a:cs typeface="+mj-cs"/>
              </a:rPr>
              <a:t>Prevention and treatment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D87B9BA-08F9-4554-8865-AC27C0E9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36" y="2856323"/>
            <a:ext cx="5354425" cy="34777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After watering dry surface </a:t>
            </a:r>
            <a:r>
              <a:rPr lang="hu-HU" sz="2400" dirty="0"/>
              <a:t>is </a:t>
            </a:r>
            <a:r>
              <a:rPr lang="en-US" sz="2400" dirty="0"/>
              <a:t>needed</a:t>
            </a:r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Dry mushroom</a:t>
            </a:r>
            <a:r>
              <a:rPr lang="hu-HU" sz="2400" dirty="0"/>
              <a:t> </a:t>
            </a:r>
            <a:r>
              <a:rPr lang="en-US" sz="2400" dirty="0"/>
              <a:t>within 2 hours (!)</a:t>
            </a:r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Increase ventilation speed</a:t>
            </a:r>
            <a:endParaRPr lang="hu-HU" sz="2400" dirty="0"/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hu-HU" sz="2400" dirty="0"/>
              <a:t>More </a:t>
            </a:r>
            <a:r>
              <a:rPr lang="hu-HU" sz="2400" dirty="0" err="1"/>
              <a:t>evaporation</a:t>
            </a:r>
            <a:r>
              <a:rPr lang="hu-HU" sz="2400" dirty="0"/>
              <a:t> (</a:t>
            </a:r>
            <a:r>
              <a:rPr lang="hu-HU" sz="2400" dirty="0" err="1"/>
              <a:t>compost</a:t>
            </a:r>
            <a:r>
              <a:rPr lang="hu-HU" sz="2400" dirty="0"/>
              <a:t> </a:t>
            </a:r>
            <a:r>
              <a:rPr lang="hu-HU" sz="2400" dirty="0" err="1"/>
              <a:t>activity</a:t>
            </a:r>
            <a:r>
              <a:rPr lang="hu-HU" sz="2400" dirty="0"/>
              <a:t>)</a:t>
            </a:r>
            <a:endParaRPr lang="en-US" sz="2400" dirty="0"/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Reduce</a:t>
            </a:r>
            <a:r>
              <a:rPr lang="hu-HU" sz="2400" dirty="0"/>
              <a:t>d</a:t>
            </a:r>
            <a:r>
              <a:rPr lang="en-US" sz="2400" dirty="0"/>
              <a:t> </a:t>
            </a:r>
            <a:r>
              <a:rPr lang="hu-HU" sz="2400" dirty="0" err="1"/>
              <a:t>alternating</a:t>
            </a:r>
            <a:r>
              <a:rPr lang="en-US" sz="2400" dirty="0"/>
              <a:t> temperature</a:t>
            </a:r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Between flushes: 0,2% sodium-hypochlorite (</a:t>
            </a:r>
            <a:r>
              <a:rPr lang="en-US" sz="2400" dirty="0" err="1"/>
              <a:t>NaOCl</a:t>
            </a:r>
            <a:r>
              <a:rPr lang="en-US" sz="2400" dirty="0"/>
              <a:t>) </a:t>
            </a:r>
            <a:endParaRPr lang="hu-HU" sz="2400" dirty="0"/>
          </a:p>
          <a:p>
            <a:pPr marL="57150" indent="-28575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From </a:t>
            </a:r>
            <a:r>
              <a:rPr lang="en-US" sz="2400" dirty="0" err="1"/>
              <a:t>peahead</a:t>
            </a:r>
            <a:r>
              <a:rPr lang="en-US" sz="2400" dirty="0"/>
              <a:t> stage: 0,3% calcium-</a:t>
            </a:r>
            <a:r>
              <a:rPr lang="en-US" sz="2400" dirty="0" err="1"/>
              <a:t>cloride</a:t>
            </a:r>
            <a:r>
              <a:rPr lang="en-US" sz="2400" dirty="0"/>
              <a:t> (CaCl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endParaRPr lang="en-US" sz="10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7C0A9B3-6109-495C-B079-029DF213A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79F311-6826-409B-AF5E-030459C7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981510"/>
            <a:ext cx="3754752" cy="1325563"/>
          </a:xfrm>
        </p:spPr>
        <p:txBody>
          <a:bodyPr>
            <a:normAutofit/>
          </a:bodyPr>
          <a:lstStyle/>
          <a:p>
            <a:r>
              <a:rPr lang="hu-HU" b="1" dirty="0" err="1">
                <a:latin typeface="+mn-lt"/>
              </a:rPr>
              <a:t>Message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253C52-6830-4608-BD81-D61A4E57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3597223"/>
            <a:ext cx="4760536" cy="2529577"/>
          </a:xfrm>
        </p:spPr>
        <p:txBody>
          <a:bodyPr anchor="t">
            <a:normAutofit/>
          </a:bodyPr>
          <a:lstStyle/>
          <a:p>
            <a:pPr marL="57150" indent="-285750"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hu-HU" sz="2400" dirty="0" err="1"/>
              <a:t>Critical</a:t>
            </a:r>
            <a:r>
              <a:rPr lang="hu-HU" sz="2400" dirty="0"/>
              <a:t> </a:t>
            </a:r>
            <a:r>
              <a:rPr lang="hu-HU" sz="2400" dirty="0" err="1"/>
              <a:t>point</a:t>
            </a:r>
            <a:r>
              <a:rPr lang="hu-HU" sz="2400" dirty="0"/>
              <a:t>: </a:t>
            </a:r>
            <a:r>
              <a:rPr lang="hu-HU" sz="2400" dirty="0" err="1"/>
              <a:t>irrigation</a:t>
            </a:r>
            <a:endParaRPr lang="hu-HU" sz="2400" dirty="0"/>
          </a:p>
          <a:p>
            <a:pPr marL="57150" indent="-285750"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hu-HU" sz="2400" dirty="0" err="1"/>
              <a:t>Always</a:t>
            </a:r>
            <a:r>
              <a:rPr lang="hu-HU" sz="2400" dirty="0"/>
              <a:t> a </a:t>
            </a:r>
            <a:r>
              <a:rPr lang="hu-HU" sz="2400" dirty="0" err="1"/>
              <a:t>result</a:t>
            </a:r>
            <a:r>
              <a:rPr lang="hu-HU" sz="2400" dirty="0"/>
              <a:t> of </a:t>
            </a:r>
            <a:r>
              <a:rPr lang="hu-HU" sz="2400" dirty="0" err="1"/>
              <a:t>technical</a:t>
            </a:r>
            <a:r>
              <a:rPr lang="hu-HU" sz="2400" dirty="0"/>
              <a:t> </a:t>
            </a:r>
            <a:r>
              <a:rPr lang="hu-HU" sz="2400" dirty="0" err="1"/>
              <a:t>failure</a:t>
            </a:r>
            <a:endParaRPr lang="hu-HU" sz="2400" dirty="0"/>
          </a:p>
          <a:p>
            <a:pPr marL="57150" indent="-285750"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hu-HU" sz="2400" dirty="0" err="1"/>
              <a:t>Responsibility</a:t>
            </a:r>
            <a:r>
              <a:rPr lang="hu-HU" sz="2400" dirty="0"/>
              <a:t> of </a:t>
            </a:r>
            <a:r>
              <a:rPr lang="hu-HU" sz="2400" dirty="0" err="1"/>
              <a:t>the</a:t>
            </a:r>
            <a:r>
              <a:rPr lang="hu-HU" sz="2400" dirty="0"/>
              <a:t> farmer</a:t>
            </a:r>
          </a:p>
          <a:p>
            <a:pPr marL="57150" indent="-285750">
              <a:lnSpc>
                <a:spcPct val="70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hu-HU" sz="2400" dirty="0" err="1"/>
              <a:t>Accurate</a:t>
            </a:r>
            <a:r>
              <a:rPr lang="hu-HU" sz="2400" dirty="0"/>
              <a:t> </a:t>
            </a:r>
            <a:r>
              <a:rPr lang="hu-HU" sz="2400" dirty="0" err="1"/>
              <a:t>measurement</a:t>
            </a:r>
            <a:r>
              <a:rPr lang="hu-HU" sz="2400" dirty="0"/>
              <a:t> (</a:t>
            </a:r>
            <a:r>
              <a:rPr lang="hu-HU" sz="2400" dirty="0" err="1"/>
              <a:t>temperature</a:t>
            </a:r>
            <a:r>
              <a:rPr lang="hu-HU" sz="2400" dirty="0"/>
              <a:t>, RH, fan </a:t>
            </a:r>
            <a:r>
              <a:rPr lang="hu-HU" sz="2400" dirty="0" err="1"/>
              <a:t>speed</a:t>
            </a:r>
            <a:r>
              <a:rPr lang="hu-HU" sz="2400" dirty="0"/>
              <a:t>)</a:t>
            </a:r>
          </a:p>
          <a:p>
            <a:endParaRPr lang="hu-HU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D:\Dokumentumok\Dokumentumok\Bio_Fungi\Labor\Jelentesek\2013_10_17\20131004_083227_resized.jpg">
            <a:extLst>
              <a:ext uri="{FF2B5EF4-FFF2-40B4-BE49-F238E27FC236}">
                <a16:creationId xmlns:a16="http://schemas.microsoft.com/office/drawing/2014/main" id="{14E8A610-9BDC-4BF0-BB4D-877C301B2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950" r="13221"/>
          <a:stretch/>
        </p:blipFill>
        <p:spPr bwMode="auto"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0347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06F217-BA89-4A97-87A5-6A42E646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69" y="3710613"/>
            <a:ext cx="7648582" cy="2452687"/>
          </a:xfrm>
        </p:spPr>
        <p:txBody>
          <a:bodyPr anchor="ctr">
            <a:normAutofit/>
          </a:bodyPr>
          <a:lstStyle/>
          <a:p>
            <a:pPr algn="ctr"/>
            <a:r>
              <a:rPr lang="hu-HU" sz="3600" b="1" dirty="0" err="1">
                <a:latin typeface="+mn-lt"/>
              </a:rPr>
              <a:t>Thank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you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for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your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kind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attention</a:t>
            </a:r>
            <a:r>
              <a:rPr lang="hu-HU" sz="3600" b="1" dirty="0">
                <a:latin typeface="+mn-lt"/>
              </a:rPr>
              <a:t>!</a:t>
            </a:r>
          </a:p>
        </p:txBody>
      </p:sp>
      <p:pic>
        <p:nvPicPr>
          <p:cNvPr id="5" name="Tartalom helye 4" descr="A képen beltéri, étel, épület látható&#10;&#10;Automatikusan generált leírás">
            <a:extLst>
              <a:ext uri="{FF2B5EF4-FFF2-40B4-BE49-F238E27FC236}">
                <a16:creationId xmlns:a16="http://schemas.microsoft.com/office/drawing/2014/main" id="{72D7F08D-B5C8-4931-9511-F75548F81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/>
          <a:stretch/>
        </p:blipFill>
        <p:spPr>
          <a:xfrm>
            <a:off x="20" y="10"/>
            <a:ext cx="9143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BE3AA52-476A-45DE-B1E6-4267B502B4C0}"/>
              </a:ext>
            </a:extLst>
          </p:cNvPr>
          <p:cNvSpPr txBox="1"/>
          <p:nvPr/>
        </p:nvSpPr>
        <p:spPr>
          <a:xfrm>
            <a:off x="6878187" y="6550213"/>
            <a:ext cx="226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/>
              <a:t>andras.geosel@kertk.szie.hu</a:t>
            </a:r>
          </a:p>
        </p:txBody>
      </p:sp>
    </p:spTree>
    <p:extLst>
      <p:ext uri="{BB962C8B-B14F-4D97-AF65-F5344CB8AC3E}">
        <p14:creationId xmlns:p14="http://schemas.microsoft.com/office/powerpoint/2010/main" val="208324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A10D83-3503-4566-A66C-274A1FFB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84" y="321634"/>
            <a:ext cx="4442516" cy="1507166"/>
          </a:xfrm>
        </p:spPr>
        <p:txBody>
          <a:bodyPr>
            <a:normAutofit fontScale="90000"/>
          </a:bodyPr>
          <a:lstStyle/>
          <a:p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Diseases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mushroom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DF391F-4B4E-45B0-857C-92B8583C8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84" y="2617457"/>
            <a:ext cx="4806829" cy="3755061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400" dirty="0" err="1"/>
              <a:t>Viral</a:t>
            </a:r>
            <a:r>
              <a:rPr lang="hu-HU" sz="2400" dirty="0"/>
              <a:t> </a:t>
            </a:r>
            <a:r>
              <a:rPr lang="hu-HU" sz="2400" dirty="0" err="1"/>
              <a:t>diseases</a:t>
            </a:r>
            <a:endParaRPr lang="hu-HU" sz="24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significant</a:t>
            </a:r>
            <a:r>
              <a:rPr lang="hu-HU" dirty="0"/>
              <a:t> and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rare</a:t>
            </a:r>
            <a:endParaRPr lang="hu-HU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400" dirty="0" err="1"/>
              <a:t>Fungal</a:t>
            </a:r>
            <a:r>
              <a:rPr lang="hu-HU" sz="2400" dirty="0"/>
              <a:t> </a:t>
            </a:r>
            <a:r>
              <a:rPr lang="hu-HU" sz="2400" dirty="0" err="1"/>
              <a:t>diseases</a:t>
            </a:r>
            <a:r>
              <a:rPr lang="hu-HU" sz="2400" dirty="0"/>
              <a:t>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Common</a:t>
            </a:r>
            <a:r>
              <a:rPr lang="hu-HU" dirty="0"/>
              <a:t> and </a:t>
            </a:r>
            <a:r>
              <a:rPr lang="hu-HU" dirty="0" err="1"/>
              <a:t>widespread</a:t>
            </a:r>
            <a:endParaRPr lang="hu-HU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Cobweb</a:t>
            </a:r>
            <a:r>
              <a:rPr lang="hu-HU" dirty="0"/>
              <a:t>,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mould</a:t>
            </a:r>
            <a:r>
              <a:rPr lang="hu-HU" dirty="0"/>
              <a:t>, </a:t>
            </a:r>
            <a:r>
              <a:rPr lang="hu-HU" dirty="0" err="1"/>
              <a:t>wet</a:t>
            </a:r>
            <a:r>
              <a:rPr lang="hu-HU" dirty="0"/>
              <a:t> and </a:t>
            </a:r>
            <a:r>
              <a:rPr lang="hu-HU" dirty="0" err="1"/>
              <a:t>dry</a:t>
            </a:r>
            <a:r>
              <a:rPr lang="hu-HU" dirty="0"/>
              <a:t> </a:t>
            </a:r>
            <a:r>
              <a:rPr lang="hu-HU" dirty="0" err="1"/>
              <a:t>bubble</a:t>
            </a:r>
            <a:endParaRPr lang="hu-HU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Importance</a:t>
            </a:r>
            <a:r>
              <a:rPr lang="hu-HU" dirty="0"/>
              <a:t> of </a:t>
            </a:r>
            <a:r>
              <a:rPr lang="hu-HU" dirty="0" err="1"/>
              <a:t>hygiene</a:t>
            </a:r>
            <a:endParaRPr lang="hu-HU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400" dirty="0" err="1"/>
              <a:t>Bacterial</a:t>
            </a:r>
            <a:r>
              <a:rPr lang="hu-HU" sz="2400" dirty="0"/>
              <a:t> </a:t>
            </a:r>
            <a:r>
              <a:rPr lang="hu-HU" sz="2400" dirty="0" err="1"/>
              <a:t>diseases</a:t>
            </a:r>
            <a:endParaRPr lang="hu-HU" sz="24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/>
              <a:t>Local </a:t>
            </a:r>
            <a:r>
              <a:rPr lang="hu-HU" dirty="0" err="1"/>
              <a:t>problem</a:t>
            </a:r>
            <a:endParaRPr lang="hu-HU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dirty="0" err="1"/>
              <a:t>Hygiene</a:t>
            </a:r>
            <a:r>
              <a:rPr lang="hu-HU" dirty="0"/>
              <a:t> – no </a:t>
            </a:r>
            <a:r>
              <a:rPr lang="hu-HU" dirty="0" err="1"/>
              <a:t>help</a:t>
            </a:r>
            <a:endParaRPr lang="hu-HU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 descr="D:\Dokumentumok\Publikáció\2016\Novenyvedelem\5_abra_zoldpensz.jpg">
            <a:extLst>
              <a:ext uri="{FF2B5EF4-FFF2-40B4-BE49-F238E27FC236}">
                <a16:creationId xmlns:a16="http://schemas.microsoft.com/office/drawing/2014/main" id="{20E37774-5A1A-4B96-8E97-96F27111AB0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9459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BF3CFB-D369-48E5-B322-42708199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" y="804334"/>
            <a:ext cx="4518116" cy="1544874"/>
          </a:xfrm>
        </p:spPr>
        <p:txBody>
          <a:bodyPr>
            <a:norm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Bacteria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86E399-99A7-4AF9-B632-62D587B56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" y="2626177"/>
            <a:ext cx="5281687" cy="3429423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200" dirty="0"/>
              <a:t>T</a:t>
            </a:r>
            <a:r>
              <a:rPr lang="en-US" sz="2200" dirty="0" err="1"/>
              <a:t>ype</a:t>
            </a:r>
            <a:r>
              <a:rPr lang="en-US" sz="2200" dirty="0"/>
              <a:t> of biological cell</a:t>
            </a:r>
            <a:endParaRPr lang="hu-HU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200" dirty="0"/>
              <a:t>F</a:t>
            </a:r>
            <a:r>
              <a:rPr lang="en-US" sz="2200" dirty="0" err="1"/>
              <a:t>ew</a:t>
            </a:r>
            <a:r>
              <a:rPr lang="en-US" sz="2200" dirty="0"/>
              <a:t> </a:t>
            </a:r>
            <a:r>
              <a:rPr lang="en-US" sz="2200" dirty="0" err="1"/>
              <a:t>micrometres</a:t>
            </a:r>
            <a:r>
              <a:rPr lang="en-US" sz="2200" dirty="0"/>
              <a:t> in length</a:t>
            </a:r>
            <a:endParaRPr lang="hu-HU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200" dirty="0"/>
              <a:t>T</a:t>
            </a:r>
            <a:r>
              <a:rPr lang="en-US" sz="2200" dirty="0"/>
              <a:t>he first life forms on Earth</a:t>
            </a:r>
            <a:endParaRPr lang="hu-HU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40 million bacteria in a gram of soil </a:t>
            </a:r>
            <a:endParaRPr lang="hu-HU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200" dirty="0"/>
              <a:t>1</a:t>
            </a:r>
            <a:r>
              <a:rPr lang="en-US" sz="2200" dirty="0"/>
              <a:t> million bacteria</a:t>
            </a:r>
            <a:r>
              <a:rPr lang="hu-HU" sz="2200" dirty="0"/>
              <a:t> </a:t>
            </a:r>
            <a:r>
              <a:rPr lang="en-US" sz="2200" dirty="0"/>
              <a:t>in a m</a:t>
            </a:r>
            <a:r>
              <a:rPr lang="hu-HU" sz="2200" dirty="0"/>
              <a:t>l</a:t>
            </a:r>
            <a:r>
              <a:rPr lang="en-US" sz="2200" dirty="0"/>
              <a:t> of fresh water</a:t>
            </a:r>
            <a:endParaRPr lang="hu-HU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sz="2200" dirty="0"/>
              <a:t>Rapid </a:t>
            </a:r>
            <a:r>
              <a:rPr lang="hu-HU" sz="2200" dirty="0" err="1"/>
              <a:t>development</a:t>
            </a:r>
            <a:r>
              <a:rPr lang="en-US" sz="2200" dirty="0"/>
              <a:t> </a:t>
            </a:r>
            <a:endParaRPr lang="hu-HU" sz="22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ép 8" descr="A képen gerinctelen, állat, űrbelűek látható&#10;&#10;Automatikusan generált leírás">
            <a:extLst>
              <a:ext uri="{FF2B5EF4-FFF2-40B4-BE49-F238E27FC236}">
                <a16:creationId xmlns:a16="http://schemas.microsoft.com/office/drawing/2014/main" id="{BD3558A3-EC48-4195-804F-0BCDE005A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497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3AA303-B52D-4F34-9444-91FB94DA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02" y="650450"/>
            <a:ext cx="5397427" cy="1795414"/>
          </a:xfrm>
        </p:spPr>
        <p:txBody>
          <a:bodyPr>
            <a:normAutofit/>
          </a:bodyPr>
          <a:lstStyle/>
          <a:p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Bacteria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mushroom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3A89D0-B1F8-4609-8B7A-48EDF5912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02" y="3441052"/>
            <a:ext cx="4752941" cy="1942169"/>
          </a:xfrm>
        </p:spPr>
        <p:txBody>
          <a:bodyPr anchor="t">
            <a:normAutofit/>
          </a:bodyPr>
          <a:lstStyle/>
          <a:p>
            <a:pPr marL="571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err="1"/>
              <a:t>Bacterial</a:t>
            </a:r>
            <a:r>
              <a:rPr lang="hu-HU" sz="2400" dirty="0"/>
              <a:t> </a:t>
            </a:r>
            <a:r>
              <a:rPr lang="hu-HU" sz="2400" dirty="0" err="1"/>
              <a:t>succession</a:t>
            </a:r>
            <a:r>
              <a:rPr lang="hu-HU" sz="2400" dirty="0"/>
              <a:t> </a:t>
            </a:r>
            <a:r>
              <a:rPr lang="hu-HU" sz="2400" dirty="0" err="1"/>
              <a:t>during</a:t>
            </a:r>
            <a:r>
              <a:rPr lang="hu-HU" sz="2400" dirty="0"/>
              <a:t> </a:t>
            </a:r>
            <a:r>
              <a:rPr lang="hu-HU" sz="2400" dirty="0" err="1"/>
              <a:t>compost</a:t>
            </a:r>
            <a:r>
              <a:rPr lang="hu-HU" sz="2400" dirty="0"/>
              <a:t> </a:t>
            </a:r>
            <a:r>
              <a:rPr lang="hu-HU" sz="2400" dirty="0" err="1"/>
              <a:t>fermentation</a:t>
            </a:r>
            <a:endParaRPr lang="hu-HU" sz="2400" dirty="0"/>
          </a:p>
          <a:p>
            <a:pPr marL="571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err="1"/>
              <a:t>Bacteria</a:t>
            </a:r>
            <a:r>
              <a:rPr lang="hu-HU" sz="2400" dirty="0"/>
              <a:t> </a:t>
            </a:r>
            <a:r>
              <a:rPr lang="hu-HU" sz="2400" dirty="0" err="1"/>
              <a:t>present</a:t>
            </a:r>
            <a:r>
              <a:rPr lang="hu-HU" sz="2400" dirty="0"/>
              <a:t> in </a:t>
            </a:r>
            <a:r>
              <a:rPr lang="hu-HU" sz="2400" dirty="0" err="1"/>
              <a:t>casing</a:t>
            </a:r>
            <a:endParaRPr lang="hu-HU" sz="2400" dirty="0"/>
          </a:p>
        </p:txBody>
      </p:sp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4" descr="DSCN8622">
            <a:extLst>
              <a:ext uri="{FF2B5EF4-FFF2-40B4-BE49-F238E27FC236}">
                <a16:creationId xmlns:a16="http://schemas.microsoft.com/office/drawing/2014/main" id="{95B54A38-2807-4F0C-B7BD-708A32C81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675295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668002-4D51-4252-AE30-6E2E241A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9204"/>
            <a:ext cx="7886700" cy="735705"/>
          </a:xfrm>
        </p:spPr>
        <p:txBody>
          <a:bodyPr/>
          <a:lstStyle/>
          <a:p>
            <a:r>
              <a:rPr lang="hu-HU" sz="4000" b="1" dirty="0" err="1">
                <a:latin typeface="+mn-lt"/>
              </a:rPr>
              <a:t>Effective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bacteria</a:t>
            </a:r>
            <a:r>
              <a:rPr lang="hu-HU" sz="4000" b="1" dirty="0">
                <a:latin typeface="+mn-lt"/>
              </a:rPr>
              <a:t> in </a:t>
            </a:r>
            <a:r>
              <a:rPr lang="hu-HU" sz="4000" b="1" dirty="0" err="1">
                <a:latin typeface="+mn-lt"/>
              </a:rPr>
              <a:t>production</a:t>
            </a:r>
            <a:endParaRPr lang="hu-HU" sz="4000" b="1" dirty="0">
              <a:latin typeface="+mn-lt"/>
            </a:endParaRPr>
          </a:p>
        </p:txBody>
      </p:sp>
      <p:graphicFrame>
        <p:nvGraphicFramePr>
          <p:cNvPr id="4" name="Táblázat 6">
            <a:extLst>
              <a:ext uri="{FF2B5EF4-FFF2-40B4-BE49-F238E27FC236}">
                <a16:creationId xmlns:a16="http://schemas.microsoft.com/office/drawing/2014/main" id="{9E31490F-12A1-4EAD-974F-F49D3120F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54230"/>
              </p:ext>
            </p:extLst>
          </p:nvPr>
        </p:nvGraphicFramePr>
        <p:xfrm>
          <a:off x="628650" y="1070803"/>
          <a:ext cx="8345008" cy="2590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15053">
                  <a:extLst>
                    <a:ext uri="{9D8B030D-6E8A-4147-A177-3AD203B41FA5}">
                      <a16:colId xmlns:a16="http://schemas.microsoft.com/office/drawing/2014/main" val="4150989830"/>
                    </a:ext>
                  </a:extLst>
                </a:gridCol>
                <a:gridCol w="4429955">
                  <a:extLst>
                    <a:ext uri="{9D8B030D-6E8A-4147-A177-3AD203B41FA5}">
                      <a16:colId xmlns:a16="http://schemas.microsoft.com/office/drawing/2014/main" val="2862248936"/>
                    </a:ext>
                  </a:extLst>
                </a:gridCol>
              </a:tblGrid>
              <a:tr h="339262"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Name</a:t>
                      </a:r>
                      <a:r>
                        <a:rPr lang="hu-HU" dirty="0"/>
                        <a:t> of </a:t>
                      </a:r>
                      <a:r>
                        <a:rPr lang="hu-HU" dirty="0" err="1"/>
                        <a:t>bacterium</a:t>
                      </a:r>
                      <a:endParaRPr lang="hu-HU" dirty="0"/>
                    </a:p>
                  </a:txBody>
                  <a:tcPr>
                    <a:solidFill>
                      <a:srgbClr val="8105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Effect</a:t>
                      </a:r>
                      <a:endParaRPr lang="hu-HU" dirty="0"/>
                    </a:p>
                  </a:txBody>
                  <a:tcPr>
                    <a:solidFill>
                      <a:srgbClr val="8105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4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Pseudomonas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putida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Increased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mycelial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growth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9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/>
                        <a:t>Pseudomonas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putida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Increased</a:t>
                      </a:r>
                      <a:r>
                        <a:rPr lang="hu-HU" dirty="0"/>
                        <a:t> primordia </a:t>
                      </a:r>
                      <a:r>
                        <a:rPr lang="hu-HU" dirty="0" err="1"/>
                        <a:t>formation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increase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yield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Scytalidium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thermophilum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Faster mycelial growth, increased yield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2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Bacillus </a:t>
                      </a:r>
                      <a:r>
                        <a:rPr lang="hu-HU" dirty="0" err="1"/>
                        <a:t>megaterium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yield, inhibition of pathogens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9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Mycothermus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thermophilus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Increased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mycelial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growth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2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Bradyrhizobium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japonicum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Increased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mycelial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growth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32644"/>
                  </a:ext>
                </a:extLst>
              </a:tr>
            </a:tbl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FB67F8A6-1F86-4BB0-8A36-6F0AD741F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2225" y="6282140"/>
            <a:ext cx="2991776" cy="57586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BCE74561-DE09-4E9B-89E5-CD8571A4079E}"/>
              </a:ext>
            </a:extLst>
          </p:cNvPr>
          <p:cNvSpPr txBox="1">
            <a:spLocks/>
          </p:cNvSpPr>
          <p:nvPr/>
        </p:nvSpPr>
        <p:spPr>
          <a:xfrm>
            <a:off x="628650" y="36616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err="1">
                <a:latin typeface="+mn-lt"/>
              </a:rPr>
              <a:t>Pathogenic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bacteria</a:t>
            </a:r>
            <a:r>
              <a:rPr lang="hu-HU" sz="4000" b="1" dirty="0">
                <a:latin typeface="+mn-lt"/>
              </a:rPr>
              <a:t> in </a:t>
            </a:r>
            <a:r>
              <a:rPr lang="hu-HU" sz="4000" b="1" dirty="0" err="1">
                <a:latin typeface="+mn-lt"/>
              </a:rPr>
              <a:t>production</a:t>
            </a:r>
            <a:endParaRPr lang="hu-HU" sz="4000" b="1" dirty="0">
              <a:latin typeface="+mn-lt"/>
            </a:endParaRPr>
          </a:p>
        </p:txBody>
      </p:sp>
      <p:graphicFrame>
        <p:nvGraphicFramePr>
          <p:cNvPr id="8" name="Táblázat 6">
            <a:extLst>
              <a:ext uri="{FF2B5EF4-FFF2-40B4-BE49-F238E27FC236}">
                <a16:creationId xmlns:a16="http://schemas.microsoft.com/office/drawing/2014/main" id="{F3DED18B-03A4-420B-8DCD-A2FF37EF2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1471"/>
              </p:ext>
            </p:extLst>
          </p:nvPr>
        </p:nvGraphicFramePr>
        <p:xfrm>
          <a:off x="628650" y="4798780"/>
          <a:ext cx="8345008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15053">
                  <a:extLst>
                    <a:ext uri="{9D8B030D-6E8A-4147-A177-3AD203B41FA5}">
                      <a16:colId xmlns:a16="http://schemas.microsoft.com/office/drawing/2014/main" val="4150989830"/>
                    </a:ext>
                  </a:extLst>
                </a:gridCol>
                <a:gridCol w="4429955">
                  <a:extLst>
                    <a:ext uri="{9D8B030D-6E8A-4147-A177-3AD203B41FA5}">
                      <a16:colId xmlns:a16="http://schemas.microsoft.com/office/drawing/2014/main" val="2862248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kern="1200" dirty="0" err="1"/>
                        <a:t>Name</a:t>
                      </a:r>
                      <a:r>
                        <a:rPr lang="hu-HU" sz="1800" kern="1200" dirty="0"/>
                        <a:t> of </a:t>
                      </a:r>
                      <a:r>
                        <a:rPr lang="hu-HU" sz="1800" kern="1200" dirty="0" err="1"/>
                        <a:t>bacterium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1051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800" kern="1200" dirty="0" err="1"/>
                        <a:t>Effect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8105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4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Pseudomonas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tolaasii</a:t>
                      </a:r>
                      <a:r>
                        <a:rPr lang="hu-HU" dirty="0"/>
                        <a:t>, Ps. </a:t>
                      </a:r>
                      <a:r>
                        <a:rPr lang="hu-HU" dirty="0" err="1"/>
                        <a:t>reactans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Batcerial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blotch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9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Pseudomonas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aeruginosa</a:t>
                      </a:r>
                      <a:r>
                        <a:rPr lang="hu-HU" dirty="0"/>
                        <a:t>, Ps. </a:t>
                      </a:r>
                      <a:r>
                        <a:rPr lang="hu-HU" dirty="0" err="1"/>
                        <a:t>tolaasii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Mummy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disease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2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/>
                        <a:t>Pseudomonas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gingeri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/>
                        <a:t>Ginger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blotch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3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15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35594-FC01-4951-BA3D-9333F3C1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15" y="979039"/>
            <a:ext cx="406594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Perfect conditions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1B91059-649B-4520-967A-C59ABE21D3E3}"/>
              </a:ext>
            </a:extLst>
          </p:cNvPr>
          <p:cNvSpPr txBox="1"/>
          <p:nvPr/>
        </p:nvSpPr>
        <p:spPr>
          <a:xfrm>
            <a:off x="113262" y="3429000"/>
            <a:ext cx="490262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Wet environment (casing, compost)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High humidity in the air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Available food source (organic material)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No effect of chemicals (prochloraz-Mn, metrafenone</a:t>
            </a:r>
            <a:r>
              <a:rPr lang="hu-HU" sz="2400" dirty="0"/>
              <a:t>, etc.</a:t>
            </a:r>
            <a:r>
              <a:rPr lang="en-US" sz="2400" dirty="0"/>
              <a:t>)</a:t>
            </a:r>
          </a:p>
          <a:p>
            <a:pPr marL="57150" indent="-28575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More often </a:t>
            </a:r>
            <a:r>
              <a:rPr lang="hu-HU" sz="2400" dirty="0" err="1"/>
              <a:t>in</a:t>
            </a:r>
            <a:r>
              <a:rPr lang="en-US" sz="2400" dirty="0"/>
              <a:t> </a:t>
            </a:r>
            <a:r>
              <a:rPr lang="hu-HU" sz="2400" dirty="0"/>
              <a:t>f</a:t>
            </a:r>
            <a:r>
              <a:rPr lang="en-US" sz="2400" dirty="0"/>
              <a:t>all-</a:t>
            </a:r>
            <a:r>
              <a:rPr lang="hu-HU" sz="2400" dirty="0"/>
              <a:t>w</a:t>
            </a:r>
            <a:r>
              <a:rPr lang="en-US" sz="2400" dirty="0"/>
              <a:t>inter (outside air RH% and AH%)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artalom helye 4" descr="A képen beltéri, fal látható&#10;&#10;Automatikusan generált leírás">
            <a:extLst>
              <a:ext uri="{FF2B5EF4-FFF2-40B4-BE49-F238E27FC236}">
                <a16:creationId xmlns:a16="http://schemas.microsoft.com/office/drawing/2014/main" id="{4F5CF519-67F2-4B00-B9C9-790C3A97A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192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62291D-4BBB-45F6-919F-D4DCB863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88" y="400140"/>
            <a:ext cx="8341074" cy="1325563"/>
          </a:xfrm>
        </p:spPr>
        <p:txBody>
          <a:bodyPr>
            <a:normAutofit/>
          </a:bodyPr>
          <a:lstStyle/>
          <a:p>
            <a:r>
              <a:rPr lang="hu-HU" sz="3600" b="1" dirty="0" err="1">
                <a:latin typeface="+mn-lt"/>
              </a:rPr>
              <a:t>Development</a:t>
            </a:r>
            <a:r>
              <a:rPr lang="hu-HU" sz="3600" b="1" dirty="0">
                <a:latin typeface="+mn-lt"/>
              </a:rPr>
              <a:t> of </a:t>
            </a:r>
            <a:r>
              <a:rPr lang="hu-HU" sz="3600" b="1" dirty="0" err="1">
                <a:latin typeface="+mn-lt"/>
              </a:rPr>
              <a:t>bacteria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on</a:t>
            </a:r>
            <a:r>
              <a:rPr lang="hu-HU" sz="3600" b="1" dirty="0">
                <a:latin typeface="+mn-lt"/>
              </a:rPr>
              <a:t> </a:t>
            </a:r>
            <a:r>
              <a:rPr lang="hu-HU" sz="3600" b="1" dirty="0" err="1">
                <a:latin typeface="+mn-lt"/>
              </a:rPr>
              <a:t>mushrooms</a:t>
            </a:r>
            <a:endParaRPr lang="hu-HU" sz="3600" b="1" dirty="0">
              <a:latin typeface="+mn-lt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0233C4D-F38E-4A7F-A851-79D5C1625C51}"/>
              </a:ext>
            </a:extLst>
          </p:cNvPr>
          <p:cNvSpPr/>
          <p:nvPr/>
        </p:nvSpPr>
        <p:spPr>
          <a:xfrm>
            <a:off x="0" y="4018855"/>
            <a:ext cx="9144000" cy="28275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Compost</a:t>
            </a:r>
            <a:endParaRPr lang="hu-HU" dirty="0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0EA61EB-F8B9-4BF2-A921-142856FAAFFE}"/>
              </a:ext>
            </a:extLst>
          </p:cNvPr>
          <p:cNvSpPr/>
          <p:nvPr/>
        </p:nvSpPr>
        <p:spPr>
          <a:xfrm>
            <a:off x="1979724" y="3069208"/>
            <a:ext cx="195309" cy="1864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72FA3C6-8064-4D57-8DB9-76AAD810364C}"/>
              </a:ext>
            </a:extLst>
          </p:cNvPr>
          <p:cNvCxnSpPr>
            <a:cxnSpLocks/>
          </p:cNvCxnSpPr>
          <p:nvPr/>
        </p:nvCxnSpPr>
        <p:spPr>
          <a:xfrm>
            <a:off x="1986780" y="3109677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16C6B089-C1A1-4609-9DF1-EA778CB8B7D1}"/>
              </a:ext>
            </a:extLst>
          </p:cNvPr>
          <p:cNvCxnSpPr>
            <a:cxnSpLocks/>
          </p:cNvCxnSpPr>
          <p:nvPr/>
        </p:nvCxnSpPr>
        <p:spPr>
          <a:xfrm>
            <a:off x="2071829" y="3093733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FBBD2E31-A334-41EC-94D4-A28431C8BE3E}"/>
              </a:ext>
            </a:extLst>
          </p:cNvPr>
          <p:cNvCxnSpPr>
            <a:cxnSpLocks/>
          </p:cNvCxnSpPr>
          <p:nvPr/>
        </p:nvCxnSpPr>
        <p:spPr>
          <a:xfrm>
            <a:off x="2146431" y="3138719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zis 11">
            <a:extLst>
              <a:ext uri="{FF2B5EF4-FFF2-40B4-BE49-F238E27FC236}">
                <a16:creationId xmlns:a16="http://schemas.microsoft.com/office/drawing/2014/main" id="{E16D090C-F147-44EF-B58C-E78130F7F424}"/>
              </a:ext>
            </a:extLst>
          </p:cNvPr>
          <p:cNvSpPr/>
          <p:nvPr/>
        </p:nvSpPr>
        <p:spPr>
          <a:xfrm>
            <a:off x="3550039" y="2963797"/>
            <a:ext cx="298919" cy="2853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E351D369-2946-470C-B953-E8CBE37E85D5}"/>
              </a:ext>
            </a:extLst>
          </p:cNvPr>
          <p:cNvCxnSpPr>
            <a:cxnSpLocks/>
          </p:cNvCxnSpPr>
          <p:nvPr/>
        </p:nvCxnSpPr>
        <p:spPr>
          <a:xfrm>
            <a:off x="3595195" y="3011712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623C8FBA-9AC5-4DE1-9660-C7A75ACE37F7}"/>
              </a:ext>
            </a:extLst>
          </p:cNvPr>
          <p:cNvCxnSpPr>
            <a:cxnSpLocks/>
          </p:cNvCxnSpPr>
          <p:nvPr/>
        </p:nvCxnSpPr>
        <p:spPr>
          <a:xfrm>
            <a:off x="3670896" y="3037862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2B27319-77CE-4796-BD00-0E41555A132E}"/>
              </a:ext>
            </a:extLst>
          </p:cNvPr>
          <p:cNvCxnSpPr>
            <a:cxnSpLocks/>
          </p:cNvCxnSpPr>
          <p:nvPr/>
        </p:nvCxnSpPr>
        <p:spPr>
          <a:xfrm>
            <a:off x="3788142" y="3022738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A09EBF85-B8B8-4B8D-8B6C-6FA447CDA4A1}"/>
              </a:ext>
            </a:extLst>
          </p:cNvPr>
          <p:cNvCxnSpPr>
            <a:cxnSpLocks/>
          </p:cNvCxnSpPr>
          <p:nvPr/>
        </p:nvCxnSpPr>
        <p:spPr>
          <a:xfrm>
            <a:off x="3741627" y="3011712"/>
            <a:ext cx="28602" cy="110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zis 24">
            <a:extLst>
              <a:ext uri="{FF2B5EF4-FFF2-40B4-BE49-F238E27FC236}">
                <a16:creationId xmlns:a16="http://schemas.microsoft.com/office/drawing/2014/main" id="{95E289A7-7FF2-44E2-A153-4281C24D57FB}"/>
              </a:ext>
            </a:extLst>
          </p:cNvPr>
          <p:cNvSpPr/>
          <p:nvPr/>
        </p:nvSpPr>
        <p:spPr>
          <a:xfrm>
            <a:off x="5259129" y="2621281"/>
            <a:ext cx="462749" cy="3800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327A089A-7277-44C9-92A5-7BDC0F2EBC75}"/>
              </a:ext>
            </a:extLst>
          </p:cNvPr>
          <p:cNvCxnSpPr>
            <a:cxnSpLocks/>
          </p:cNvCxnSpPr>
          <p:nvPr/>
        </p:nvCxnSpPr>
        <p:spPr>
          <a:xfrm flipV="1">
            <a:off x="5304285" y="276029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FEFFCD03-36AC-4BA2-B088-08F3440D950B}"/>
              </a:ext>
            </a:extLst>
          </p:cNvPr>
          <p:cNvCxnSpPr>
            <a:cxnSpLocks/>
          </p:cNvCxnSpPr>
          <p:nvPr/>
        </p:nvCxnSpPr>
        <p:spPr>
          <a:xfrm flipV="1">
            <a:off x="5634392" y="275663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9487DF41-DBEC-47E1-9FC3-01D8961ECAC8}"/>
              </a:ext>
            </a:extLst>
          </p:cNvPr>
          <p:cNvCxnSpPr>
            <a:cxnSpLocks/>
          </p:cNvCxnSpPr>
          <p:nvPr/>
        </p:nvCxnSpPr>
        <p:spPr>
          <a:xfrm flipV="1">
            <a:off x="5446225" y="27145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63966CD-6277-4CE3-BDCF-EC9B07A79124}"/>
              </a:ext>
            </a:extLst>
          </p:cNvPr>
          <p:cNvCxnSpPr>
            <a:cxnSpLocks/>
          </p:cNvCxnSpPr>
          <p:nvPr/>
        </p:nvCxnSpPr>
        <p:spPr>
          <a:xfrm flipV="1">
            <a:off x="5530945" y="26688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101F1E02-D467-4B16-96F7-DA49090439F1}"/>
              </a:ext>
            </a:extLst>
          </p:cNvPr>
          <p:cNvCxnSpPr>
            <a:cxnSpLocks/>
          </p:cNvCxnSpPr>
          <p:nvPr/>
        </p:nvCxnSpPr>
        <p:spPr>
          <a:xfrm flipV="1">
            <a:off x="5363947" y="271091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5842B612-BC4C-4A58-B324-E0D81E4AD2B5}"/>
              </a:ext>
            </a:extLst>
          </p:cNvPr>
          <p:cNvSpPr/>
          <p:nvPr/>
        </p:nvSpPr>
        <p:spPr>
          <a:xfrm>
            <a:off x="5408225" y="2992258"/>
            <a:ext cx="166998" cy="2263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E9D0795-323D-4448-B79A-503CCB1B898A}"/>
              </a:ext>
            </a:extLst>
          </p:cNvPr>
          <p:cNvSpPr/>
          <p:nvPr/>
        </p:nvSpPr>
        <p:spPr>
          <a:xfrm>
            <a:off x="0" y="3204839"/>
            <a:ext cx="9144000" cy="8256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Casing</a:t>
            </a:r>
            <a:endParaRPr lang="hu-HU" dirty="0"/>
          </a:p>
        </p:txBody>
      </p:sp>
      <p:sp>
        <p:nvSpPr>
          <p:cNvPr id="44" name="Ellipszis 43">
            <a:extLst>
              <a:ext uri="{FF2B5EF4-FFF2-40B4-BE49-F238E27FC236}">
                <a16:creationId xmlns:a16="http://schemas.microsoft.com/office/drawing/2014/main" id="{EA5A5C2C-9241-47E0-A297-EADAE1F3A23C}"/>
              </a:ext>
            </a:extLst>
          </p:cNvPr>
          <p:cNvSpPr/>
          <p:nvPr/>
        </p:nvSpPr>
        <p:spPr>
          <a:xfrm>
            <a:off x="7148414" y="2151854"/>
            <a:ext cx="989722" cy="728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0" name="Téglalap: lekerekített 49">
            <a:extLst>
              <a:ext uri="{FF2B5EF4-FFF2-40B4-BE49-F238E27FC236}">
                <a16:creationId xmlns:a16="http://schemas.microsoft.com/office/drawing/2014/main" id="{89D91758-5F34-4CAB-8D3C-31CDBCE62CB1}"/>
              </a:ext>
            </a:extLst>
          </p:cNvPr>
          <p:cNvSpPr/>
          <p:nvPr/>
        </p:nvSpPr>
        <p:spPr>
          <a:xfrm>
            <a:off x="7517710" y="2827962"/>
            <a:ext cx="202332" cy="4020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E711BB75-2A5F-45A6-B442-64E20573B3F3}"/>
              </a:ext>
            </a:extLst>
          </p:cNvPr>
          <p:cNvCxnSpPr>
            <a:cxnSpLocks/>
          </p:cNvCxnSpPr>
          <p:nvPr/>
        </p:nvCxnSpPr>
        <p:spPr>
          <a:xfrm flipV="1">
            <a:off x="7219937" y="242138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>
            <a:extLst>
              <a:ext uri="{FF2B5EF4-FFF2-40B4-BE49-F238E27FC236}">
                <a16:creationId xmlns:a16="http://schemas.microsoft.com/office/drawing/2014/main" id="{4B7A1F5D-8E01-499A-A5A2-686162B9400F}"/>
              </a:ext>
            </a:extLst>
          </p:cNvPr>
          <p:cNvCxnSpPr>
            <a:cxnSpLocks/>
          </p:cNvCxnSpPr>
          <p:nvPr/>
        </p:nvCxnSpPr>
        <p:spPr>
          <a:xfrm flipV="1">
            <a:off x="7515054" y="223875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>
            <a:extLst>
              <a:ext uri="{FF2B5EF4-FFF2-40B4-BE49-F238E27FC236}">
                <a16:creationId xmlns:a16="http://schemas.microsoft.com/office/drawing/2014/main" id="{3F073720-764D-4043-A2A2-392114EDE879}"/>
              </a:ext>
            </a:extLst>
          </p:cNvPr>
          <p:cNvCxnSpPr>
            <a:cxnSpLocks/>
          </p:cNvCxnSpPr>
          <p:nvPr/>
        </p:nvCxnSpPr>
        <p:spPr>
          <a:xfrm flipV="1">
            <a:off x="7361877" y="237566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>
            <a:extLst>
              <a:ext uri="{FF2B5EF4-FFF2-40B4-BE49-F238E27FC236}">
                <a16:creationId xmlns:a16="http://schemas.microsoft.com/office/drawing/2014/main" id="{89132D82-BEE0-4D29-8F49-B856977A018D}"/>
              </a:ext>
            </a:extLst>
          </p:cNvPr>
          <p:cNvCxnSpPr>
            <a:cxnSpLocks/>
          </p:cNvCxnSpPr>
          <p:nvPr/>
        </p:nvCxnSpPr>
        <p:spPr>
          <a:xfrm flipV="1">
            <a:off x="7446597" y="232989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>
            <a:extLst>
              <a:ext uri="{FF2B5EF4-FFF2-40B4-BE49-F238E27FC236}">
                <a16:creationId xmlns:a16="http://schemas.microsoft.com/office/drawing/2014/main" id="{8A5C59CA-DDCA-498C-A3B8-E9077870D388}"/>
              </a:ext>
            </a:extLst>
          </p:cNvPr>
          <p:cNvCxnSpPr>
            <a:cxnSpLocks/>
          </p:cNvCxnSpPr>
          <p:nvPr/>
        </p:nvCxnSpPr>
        <p:spPr>
          <a:xfrm flipV="1">
            <a:off x="7279599" y="23720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5E5152E5-35D5-4217-B8BA-5B9B87E764DE}"/>
              </a:ext>
            </a:extLst>
          </p:cNvPr>
          <p:cNvCxnSpPr>
            <a:cxnSpLocks/>
          </p:cNvCxnSpPr>
          <p:nvPr/>
        </p:nvCxnSpPr>
        <p:spPr>
          <a:xfrm flipV="1">
            <a:off x="7607805" y="22424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>
            <a:extLst>
              <a:ext uri="{FF2B5EF4-FFF2-40B4-BE49-F238E27FC236}">
                <a16:creationId xmlns:a16="http://schemas.microsoft.com/office/drawing/2014/main" id="{2B0A448A-2236-4D78-9DCF-A03DE06D69DF}"/>
              </a:ext>
            </a:extLst>
          </p:cNvPr>
          <p:cNvCxnSpPr>
            <a:cxnSpLocks/>
          </p:cNvCxnSpPr>
          <p:nvPr/>
        </p:nvCxnSpPr>
        <p:spPr>
          <a:xfrm flipV="1">
            <a:off x="7934854" y="232989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>
            <a:extLst>
              <a:ext uri="{FF2B5EF4-FFF2-40B4-BE49-F238E27FC236}">
                <a16:creationId xmlns:a16="http://schemas.microsoft.com/office/drawing/2014/main" id="{EA72E603-544C-437F-BC18-148AB0F4339B}"/>
              </a:ext>
            </a:extLst>
          </p:cNvPr>
          <p:cNvCxnSpPr>
            <a:cxnSpLocks/>
          </p:cNvCxnSpPr>
          <p:nvPr/>
        </p:nvCxnSpPr>
        <p:spPr>
          <a:xfrm flipV="1">
            <a:off x="8036247" y="244227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0DA68AC2-6AB1-404B-9061-D2AA7DF636AC}"/>
              </a:ext>
            </a:extLst>
          </p:cNvPr>
          <p:cNvCxnSpPr>
            <a:cxnSpLocks/>
          </p:cNvCxnSpPr>
          <p:nvPr/>
        </p:nvCxnSpPr>
        <p:spPr>
          <a:xfrm flipV="1">
            <a:off x="7793307" y="224607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>
            <a:extLst>
              <a:ext uri="{FF2B5EF4-FFF2-40B4-BE49-F238E27FC236}">
                <a16:creationId xmlns:a16="http://schemas.microsoft.com/office/drawing/2014/main" id="{74ABCB8D-2E61-4FE6-82E8-65178ADC7954}"/>
              </a:ext>
            </a:extLst>
          </p:cNvPr>
          <p:cNvCxnSpPr>
            <a:cxnSpLocks/>
          </p:cNvCxnSpPr>
          <p:nvPr/>
        </p:nvCxnSpPr>
        <p:spPr>
          <a:xfrm flipV="1">
            <a:off x="7720041" y="232175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zis 65">
            <a:extLst>
              <a:ext uri="{FF2B5EF4-FFF2-40B4-BE49-F238E27FC236}">
                <a16:creationId xmlns:a16="http://schemas.microsoft.com/office/drawing/2014/main" id="{79E0E86C-538D-4B2B-A165-FB859BC72CA2}"/>
              </a:ext>
            </a:extLst>
          </p:cNvPr>
          <p:cNvSpPr/>
          <p:nvPr/>
        </p:nvSpPr>
        <p:spPr>
          <a:xfrm>
            <a:off x="559297" y="3138719"/>
            <a:ext cx="88776" cy="110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9492649D-6EC9-429F-BCDD-425B3583C92F}"/>
              </a:ext>
            </a:extLst>
          </p:cNvPr>
          <p:cNvCxnSpPr>
            <a:cxnSpLocks/>
          </p:cNvCxnSpPr>
          <p:nvPr/>
        </p:nvCxnSpPr>
        <p:spPr>
          <a:xfrm flipV="1">
            <a:off x="561699" y="36043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82CA4B81-4E62-4A0F-8405-FBCD93530D99}"/>
              </a:ext>
            </a:extLst>
          </p:cNvPr>
          <p:cNvCxnSpPr>
            <a:cxnSpLocks/>
          </p:cNvCxnSpPr>
          <p:nvPr/>
        </p:nvCxnSpPr>
        <p:spPr>
          <a:xfrm flipV="1">
            <a:off x="856816" y="34216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32568273-1168-4B19-BA95-77C830B48729}"/>
              </a:ext>
            </a:extLst>
          </p:cNvPr>
          <p:cNvCxnSpPr>
            <a:cxnSpLocks/>
          </p:cNvCxnSpPr>
          <p:nvPr/>
        </p:nvCxnSpPr>
        <p:spPr>
          <a:xfrm flipV="1">
            <a:off x="703639" y="355859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>
            <a:extLst>
              <a:ext uri="{FF2B5EF4-FFF2-40B4-BE49-F238E27FC236}">
                <a16:creationId xmlns:a16="http://schemas.microsoft.com/office/drawing/2014/main" id="{A03984BD-6CBF-47ED-B828-FD4F188C533F}"/>
              </a:ext>
            </a:extLst>
          </p:cNvPr>
          <p:cNvCxnSpPr>
            <a:cxnSpLocks/>
          </p:cNvCxnSpPr>
          <p:nvPr/>
        </p:nvCxnSpPr>
        <p:spPr>
          <a:xfrm flipV="1">
            <a:off x="788359" y="351282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>
            <a:extLst>
              <a:ext uri="{FF2B5EF4-FFF2-40B4-BE49-F238E27FC236}">
                <a16:creationId xmlns:a16="http://schemas.microsoft.com/office/drawing/2014/main" id="{4160DB2F-6610-44F2-B2B2-C1E7BC574F45}"/>
              </a:ext>
            </a:extLst>
          </p:cNvPr>
          <p:cNvCxnSpPr>
            <a:cxnSpLocks/>
          </p:cNvCxnSpPr>
          <p:nvPr/>
        </p:nvCxnSpPr>
        <p:spPr>
          <a:xfrm flipV="1">
            <a:off x="621361" y="355493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539F88E9-7303-4B0D-B177-C710F3899D5D}"/>
              </a:ext>
            </a:extLst>
          </p:cNvPr>
          <p:cNvCxnSpPr>
            <a:cxnSpLocks/>
          </p:cNvCxnSpPr>
          <p:nvPr/>
        </p:nvCxnSpPr>
        <p:spPr>
          <a:xfrm flipV="1">
            <a:off x="949567" y="342533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>
            <a:extLst>
              <a:ext uri="{FF2B5EF4-FFF2-40B4-BE49-F238E27FC236}">
                <a16:creationId xmlns:a16="http://schemas.microsoft.com/office/drawing/2014/main" id="{CC649F81-F7A3-4CB7-8581-0C9FEFA43234}"/>
              </a:ext>
            </a:extLst>
          </p:cNvPr>
          <p:cNvCxnSpPr>
            <a:cxnSpLocks/>
          </p:cNvCxnSpPr>
          <p:nvPr/>
        </p:nvCxnSpPr>
        <p:spPr>
          <a:xfrm flipV="1">
            <a:off x="1276616" y="351282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>
            <a:extLst>
              <a:ext uri="{FF2B5EF4-FFF2-40B4-BE49-F238E27FC236}">
                <a16:creationId xmlns:a16="http://schemas.microsoft.com/office/drawing/2014/main" id="{3774AC67-E130-44C3-8BBB-64E40D6A1AF2}"/>
              </a:ext>
            </a:extLst>
          </p:cNvPr>
          <p:cNvCxnSpPr>
            <a:cxnSpLocks/>
          </p:cNvCxnSpPr>
          <p:nvPr/>
        </p:nvCxnSpPr>
        <p:spPr>
          <a:xfrm flipV="1">
            <a:off x="1378009" y="362519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>
            <a:extLst>
              <a:ext uri="{FF2B5EF4-FFF2-40B4-BE49-F238E27FC236}">
                <a16:creationId xmlns:a16="http://schemas.microsoft.com/office/drawing/2014/main" id="{C01E6173-D881-4D46-B3E1-DD29A55900FA}"/>
              </a:ext>
            </a:extLst>
          </p:cNvPr>
          <p:cNvCxnSpPr>
            <a:cxnSpLocks/>
          </p:cNvCxnSpPr>
          <p:nvPr/>
        </p:nvCxnSpPr>
        <p:spPr>
          <a:xfrm flipV="1">
            <a:off x="1135069" y="342900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>
            <a:extLst>
              <a:ext uri="{FF2B5EF4-FFF2-40B4-BE49-F238E27FC236}">
                <a16:creationId xmlns:a16="http://schemas.microsoft.com/office/drawing/2014/main" id="{50889F79-B063-46BB-BE03-4DBB0930A295}"/>
              </a:ext>
            </a:extLst>
          </p:cNvPr>
          <p:cNvCxnSpPr>
            <a:cxnSpLocks/>
          </p:cNvCxnSpPr>
          <p:nvPr/>
        </p:nvCxnSpPr>
        <p:spPr>
          <a:xfrm flipV="1">
            <a:off x="1061803" y="35046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>
            <a:extLst>
              <a:ext uri="{FF2B5EF4-FFF2-40B4-BE49-F238E27FC236}">
                <a16:creationId xmlns:a16="http://schemas.microsoft.com/office/drawing/2014/main" id="{E37D94BE-A9E6-4EA2-B763-18A7D049DB05}"/>
              </a:ext>
            </a:extLst>
          </p:cNvPr>
          <p:cNvCxnSpPr>
            <a:cxnSpLocks/>
          </p:cNvCxnSpPr>
          <p:nvPr/>
        </p:nvCxnSpPr>
        <p:spPr>
          <a:xfrm flipV="1">
            <a:off x="1921273" y="346534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>
            <a:extLst>
              <a:ext uri="{FF2B5EF4-FFF2-40B4-BE49-F238E27FC236}">
                <a16:creationId xmlns:a16="http://schemas.microsoft.com/office/drawing/2014/main" id="{A378E9FC-D281-4259-A96A-81CBB4C95B16}"/>
              </a:ext>
            </a:extLst>
          </p:cNvPr>
          <p:cNvCxnSpPr>
            <a:cxnSpLocks/>
          </p:cNvCxnSpPr>
          <p:nvPr/>
        </p:nvCxnSpPr>
        <p:spPr>
          <a:xfrm flipV="1">
            <a:off x="2216390" y="328271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>
            <a:extLst>
              <a:ext uri="{FF2B5EF4-FFF2-40B4-BE49-F238E27FC236}">
                <a16:creationId xmlns:a16="http://schemas.microsoft.com/office/drawing/2014/main" id="{69E5EB9F-EB81-4DAD-B4F6-CD75F8AD727A}"/>
              </a:ext>
            </a:extLst>
          </p:cNvPr>
          <p:cNvCxnSpPr>
            <a:cxnSpLocks/>
          </p:cNvCxnSpPr>
          <p:nvPr/>
        </p:nvCxnSpPr>
        <p:spPr>
          <a:xfrm flipV="1">
            <a:off x="2063213" y="341962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>
            <a:extLst>
              <a:ext uri="{FF2B5EF4-FFF2-40B4-BE49-F238E27FC236}">
                <a16:creationId xmlns:a16="http://schemas.microsoft.com/office/drawing/2014/main" id="{D3C047D1-E45F-4380-AB33-17773EFA6F52}"/>
              </a:ext>
            </a:extLst>
          </p:cNvPr>
          <p:cNvCxnSpPr>
            <a:cxnSpLocks/>
          </p:cNvCxnSpPr>
          <p:nvPr/>
        </p:nvCxnSpPr>
        <p:spPr>
          <a:xfrm flipV="1">
            <a:off x="2147933" y="33738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>
            <a:extLst>
              <a:ext uri="{FF2B5EF4-FFF2-40B4-BE49-F238E27FC236}">
                <a16:creationId xmlns:a16="http://schemas.microsoft.com/office/drawing/2014/main" id="{5C25281C-413D-4458-BB5A-E757F7CE5ED2}"/>
              </a:ext>
            </a:extLst>
          </p:cNvPr>
          <p:cNvCxnSpPr>
            <a:cxnSpLocks/>
          </p:cNvCxnSpPr>
          <p:nvPr/>
        </p:nvCxnSpPr>
        <p:spPr>
          <a:xfrm flipV="1">
            <a:off x="1980935" y="341596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>
            <a:extLst>
              <a:ext uri="{FF2B5EF4-FFF2-40B4-BE49-F238E27FC236}">
                <a16:creationId xmlns:a16="http://schemas.microsoft.com/office/drawing/2014/main" id="{48DC41A4-8756-4C0D-8A1A-261D63D10863}"/>
              </a:ext>
            </a:extLst>
          </p:cNvPr>
          <p:cNvCxnSpPr>
            <a:cxnSpLocks/>
          </p:cNvCxnSpPr>
          <p:nvPr/>
        </p:nvCxnSpPr>
        <p:spPr>
          <a:xfrm flipV="1">
            <a:off x="2309141" y="32863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>
            <a:extLst>
              <a:ext uri="{FF2B5EF4-FFF2-40B4-BE49-F238E27FC236}">
                <a16:creationId xmlns:a16="http://schemas.microsoft.com/office/drawing/2014/main" id="{D1E5304C-6F80-4BF9-BC9B-C91269EFA3B2}"/>
              </a:ext>
            </a:extLst>
          </p:cNvPr>
          <p:cNvCxnSpPr>
            <a:cxnSpLocks/>
          </p:cNvCxnSpPr>
          <p:nvPr/>
        </p:nvCxnSpPr>
        <p:spPr>
          <a:xfrm flipV="1">
            <a:off x="2636190" y="337385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>
            <a:extLst>
              <a:ext uri="{FF2B5EF4-FFF2-40B4-BE49-F238E27FC236}">
                <a16:creationId xmlns:a16="http://schemas.microsoft.com/office/drawing/2014/main" id="{DF88C5C8-7A52-4C78-A979-8F78A4E38572}"/>
              </a:ext>
            </a:extLst>
          </p:cNvPr>
          <p:cNvCxnSpPr>
            <a:cxnSpLocks/>
          </p:cNvCxnSpPr>
          <p:nvPr/>
        </p:nvCxnSpPr>
        <p:spPr>
          <a:xfrm flipV="1">
            <a:off x="2737583" y="34862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>
            <a:extLst>
              <a:ext uri="{FF2B5EF4-FFF2-40B4-BE49-F238E27FC236}">
                <a16:creationId xmlns:a16="http://schemas.microsoft.com/office/drawing/2014/main" id="{F6EB81D4-3F7B-4DBB-92DF-43A713C670FF}"/>
              </a:ext>
            </a:extLst>
          </p:cNvPr>
          <p:cNvCxnSpPr>
            <a:cxnSpLocks/>
          </p:cNvCxnSpPr>
          <p:nvPr/>
        </p:nvCxnSpPr>
        <p:spPr>
          <a:xfrm flipV="1">
            <a:off x="2494643" y="329003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FACD3E2F-FA86-46EE-B310-533787514858}"/>
              </a:ext>
            </a:extLst>
          </p:cNvPr>
          <p:cNvCxnSpPr>
            <a:cxnSpLocks/>
          </p:cNvCxnSpPr>
          <p:nvPr/>
        </p:nvCxnSpPr>
        <p:spPr>
          <a:xfrm flipV="1">
            <a:off x="2421377" y="336571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>
            <a:extLst>
              <a:ext uri="{FF2B5EF4-FFF2-40B4-BE49-F238E27FC236}">
                <a16:creationId xmlns:a16="http://schemas.microsoft.com/office/drawing/2014/main" id="{F8E1F7E0-4495-4723-B924-927DE9F54109}"/>
              </a:ext>
            </a:extLst>
          </p:cNvPr>
          <p:cNvCxnSpPr>
            <a:cxnSpLocks/>
          </p:cNvCxnSpPr>
          <p:nvPr/>
        </p:nvCxnSpPr>
        <p:spPr>
          <a:xfrm flipV="1">
            <a:off x="2368790" y="343511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>
            <a:extLst>
              <a:ext uri="{FF2B5EF4-FFF2-40B4-BE49-F238E27FC236}">
                <a16:creationId xmlns:a16="http://schemas.microsoft.com/office/drawing/2014/main" id="{CC0D44C1-968D-4C03-A839-0617896A8DDD}"/>
              </a:ext>
            </a:extLst>
          </p:cNvPr>
          <p:cNvCxnSpPr>
            <a:cxnSpLocks/>
          </p:cNvCxnSpPr>
          <p:nvPr/>
        </p:nvCxnSpPr>
        <p:spPr>
          <a:xfrm flipV="1">
            <a:off x="2461541" y="34387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>
            <a:extLst>
              <a:ext uri="{FF2B5EF4-FFF2-40B4-BE49-F238E27FC236}">
                <a16:creationId xmlns:a16="http://schemas.microsoft.com/office/drawing/2014/main" id="{88DEC835-A1CB-4A8D-963B-53E9BBD89FA0}"/>
              </a:ext>
            </a:extLst>
          </p:cNvPr>
          <p:cNvCxnSpPr>
            <a:cxnSpLocks/>
          </p:cNvCxnSpPr>
          <p:nvPr/>
        </p:nvCxnSpPr>
        <p:spPr>
          <a:xfrm flipV="1">
            <a:off x="2788590" y="352625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>
            <a:extLst>
              <a:ext uri="{FF2B5EF4-FFF2-40B4-BE49-F238E27FC236}">
                <a16:creationId xmlns:a16="http://schemas.microsoft.com/office/drawing/2014/main" id="{CC9E174C-6F64-4821-8CC5-F309A9AE821F}"/>
              </a:ext>
            </a:extLst>
          </p:cNvPr>
          <p:cNvCxnSpPr>
            <a:cxnSpLocks/>
          </p:cNvCxnSpPr>
          <p:nvPr/>
        </p:nvCxnSpPr>
        <p:spPr>
          <a:xfrm flipV="1">
            <a:off x="2889983" y="36386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>
            <a:extLst>
              <a:ext uri="{FF2B5EF4-FFF2-40B4-BE49-F238E27FC236}">
                <a16:creationId xmlns:a16="http://schemas.microsoft.com/office/drawing/2014/main" id="{0B750F5B-9F93-48B6-B06D-8BCCB95CB1D9}"/>
              </a:ext>
            </a:extLst>
          </p:cNvPr>
          <p:cNvCxnSpPr>
            <a:cxnSpLocks/>
          </p:cNvCxnSpPr>
          <p:nvPr/>
        </p:nvCxnSpPr>
        <p:spPr>
          <a:xfrm flipV="1">
            <a:off x="2647043" y="344243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>
            <a:extLst>
              <a:ext uri="{FF2B5EF4-FFF2-40B4-BE49-F238E27FC236}">
                <a16:creationId xmlns:a16="http://schemas.microsoft.com/office/drawing/2014/main" id="{6E1DE0A5-6368-409D-816D-EC892D5F0299}"/>
              </a:ext>
            </a:extLst>
          </p:cNvPr>
          <p:cNvCxnSpPr>
            <a:cxnSpLocks/>
          </p:cNvCxnSpPr>
          <p:nvPr/>
        </p:nvCxnSpPr>
        <p:spPr>
          <a:xfrm flipV="1">
            <a:off x="2573777" y="351811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051D093B-C5B8-4714-905E-19FA0191B540}"/>
              </a:ext>
            </a:extLst>
          </p:cNvPr>
          <p:cNvCxnSpPr>
            <a:cxnSpLocks/>
          </p:cNvCxnSpPr>
          <p:nvPr/>
        </p:nvCxnSpPr>
        <p:spPr>
          <a:xfrm flipV="1">
            <a:off x="1339420" y="328189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93">
            <a:extLst>
              <a:ext uri="{FF2B5EF4-FFF2-40B4-BE49-F238E27FC236}">
                <a16:creationId xmlns:a16="http://schemas.microsoft.com/office/drawing/2014/main" id="{0FC455BE-770A-4C3C-98B4-A0E1FCAE1E34}"/>
              </a:ext>
            </a:extLst>
          </p:cNvPr>
          <p:cNvCxnSpPr>
            <a:cxnSpLocks/>
          </p:cNvCxnSpPr>
          <p:nvPr/>
        </p:nvCxnSpPr>
        <p:spPr>
          <a:xfrm flipV="1">
            <a:off x="1666469" y="33693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47B88EB8-370C-4ACD-ADE4-09CB0C8F2C51}"/>
              </a:ext>
            </a:extLst>
          </p:cNvPr>
          <p:cNvCxnSpPr>
            <a:cxnSpLocks/>
          </p:cNvCxnSpPr>
          <p:nvPr/>
        </p:nvCxnSpPr>
        <p:spPr>
          <a:xfrm flipV="1">
            <a:off x="309902" y="348174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gyenes összekötő 95">
            <a:extLst>
              <a:ext uri="{FF2B5EF4-FFF2-40B4-BE49-F238E27FC236}">
                <a16:creationId xmlns:a16="http://schemas.microsoft.com/office/drawing/2014/main" id="{DF70A8B6-29D7-4FD0-B348-C1128BF6CE88}"/>
              </a:ext>
            </a:extLst>
          </p:cNvPr>
          <p:cNvCxnSpPr>
            <a:cxnSpLocks/>
          </p:cNvCxnSpPr>
          <p:nvPr/>
        </p:nvCxnSpPr>
        <p:spPr>
          <a:xfrm flipV="1">
            <a:off x="1524922" y="32855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>
            <a:extLst>
              <a:ext uri="{FF2B5EF4-FFF2-40B4-BE49-F238E27FC236}">
                <a16:creationId xmlns:a16="http://schemas.microsoft.com/office/drawing/2014/main" id="{72ECBDCA-A1E6-4173-9498-10A24F0AE2BE}"/>
              </a:ext>
            </a:extLst>
          </p:cNvPr>
          <p:cNvCxnSpPr>
            <a:cxnSpLocks/>
          </p:cNvCxnSpPr>
          <p:nvPr/>
        </p:nvCxnSpPr>
        <p:spPr>
          <a:xfrm flipV="1">
            <a:off x="1451656" y="33612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gyenes összekötő 97">
            <a:extLst>
              <a:ext uri="{FF2B5EF4-FFF2-40B4-BE49-F238E27FC236}">
                <a16:creationId xmlns:a16="http://schemas.microsoft.com/office/drawing/2014/main" id="{391AFBA5-55F2-4409-AF7F-F05131D98D32}"/>
              </a:ext>
            </a:extLst>
          </p:cNvPr>
          <p:cNvCxnSpPr>
            <a:cxnSpLocks/>
          </p:cNvCxnSpPr>
          <p:nvPr/>
        </p:nvCxnSpPr>
        <p:spPr>
          <a:xfrm flipV="1">
            <a:off x="1399069" y="34306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98">
            <a:extLst>
              <a:ext uri="{FF2B5EF4-FFF2-40B4-BE49-F238E27FC236}">
                <a16:creationId xmlns:a16="http://schemas.microsoft.com/office/drawing/2014/main" id="{25692358-B807-4D09-B65B-8B8468DE870C}"/>
              </a:ext>
            </a:extLst>
          </p:cNvPr>
          <p:cNvCxnSpPr>
            <a:cxnSpLocks/>
          </p:cNvCxnSpPr>
          <p:nvPr/>
        </p:nvCxnSpPr>
        <p:spPr>
          <a:xfrm flipV="1">
            <a:off x="1491820" y="343429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99">
            <a:extLst>
              <a:ext uri="{FF2B5EF4-FFF2-40B4-BE49-F238E27FC236}">
                <a16:creationId xmlns:a16="http://schemas.microsoft.com/office/drawing/2014/main" id="{A644839B-C89D-47A0-AE86-42838EE56393}"/>
              </a:ext>
            </a:extLst>
          </p:cNvPr>
          <p:cNvCxnSpPr>
            <a:cxnSpLocks/>
          </p:cNvCxnSpPr>
          <p:nvPr/>
        </p:nvCxnSpPr>
        <p:spPr>
          <a:xfrm flipV="1">
            <a:off x="360909" y="35217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>
            <a:extLst>
              <a:ext uri="{FF2B5EF4-FFF2-40B4-BE49-F238E27FC236}">
                <a16:creationId xmlns:a16="http://schemas.microsoft.com/office/drawing/2014/main" id="{57DE69A1-ACEC-4D80-BCEC-F67E734BCBDA}"/>
              </a:ext>
            </a:extLst>
          </p:cNvPr>
          <p:cNvCxnSpPr>
            <a:cxnSpLocks/>
          </p:cNvCxnSpPr>
          <p:nvPr/>
        </p:nvCxnSpPr>
        <p:spPr>
          <a:xfrm flipV="1">
            <a:off x="462302" y="363414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>
            <a:extLst>
              <a:ext uri="{FF2B5EF4-FFF2-40B4-BE49-F238E27FC236}">
                <a16:creationId xmlns:a16="http://schemas.microsoft.com/office/drawing/2014/main" id="{A85F3A2A-1ABC-4E93-8D47-5AE431DA5209}"/>
              </a:ext>
            </a:extLst>
          </p:cNvPr>
          <p:cNvCxnSpPr>
            <a:cxnSpLocks/>
          </p:cNvCxnSpPr>
          <p:nvPr/>
        </p:nvCxnSpPr>
        <p:spPr>
          <a:xfrm flipV="1">
            <a:off x="1677322" y="34379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6AB31F59-B9C1-4B65-904D-7FAEE49EC77B}"/>
              </a:ext>
            </a:extLst>
          </p:cNvPr>
          <p:cNvCxnSpPr>
            <a:cxnSpLocks/>
          </p:cNvCxnSpPr>
          <p:nvPr/>
        </p:nvCxnSpPr>
        <p:spPr>
          <a:xfrm flipV="1">
            <a:off x="1604056" y="35136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>
            <a:extLst>
              <a:ext uri="{FF2B5EF4-FFF2-40B4-BE49-F238E27FC236}">
                <a16:creationId xmlns:a16="http://schemas.microsoft.com/office/drawing/2014/main" id="{F7E3C766-E17D-4EE8-88D8-F650B74B9B5D}"/>
              </a:ext>
            </a:extLst>
          </p:cNvPr>
          <p:cNvCxnSpPr>
            <a:cxnSpLocks/>
          </p:cNvCxnSpPr>
          <p:nvPr/>
        </p:nvCxnSpPr>
        <p:spPr>
          <a:xfrm flipV="1">
            <a:off x="1009216" y="35740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>
            <a:extLst>
              <a:ext uri="{FF2B5EF4-FFF2-40B4-BE49-F238E27FC236}">
                <a16:creationId xmlns:a16="http://schemas.microsoft.com/office/drawing/2014/main" id="{3A0A42D2-3039-40BC-B94E-ECB1B1C26E39}"/>
              </a:ext>
            </a:extLst>
          </p:cNvPr>
          <p:cNvCxnSpPr>
            <a:cxnSpLocks/>
          </p:cNvCxnSpPr>
          <p:nvPr/>
        </p:nvCxnSpPr>
        <p:spPr>
          <a:xfrm flipV="1">
            <a:off x="940759" y="366522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>
            <a:extLst>
              <a:ext uri="{FF2B5EF4-FFF2-40B4-BE49-F238E27FC236}">
                <a16:creationId xmlns:a16="http://schemas.microsoft.com/office/drawing/2014/main" id="{9C3274BE-BB14-4EA8-AB9F-0A9981183F21}"/>
              </a:ext>
            </a:extLst>
          </p:cNvPr>
          <p:cNvCxnSpPr>
            <a:cxnSpLocks/>
          </p:cNvCxnSpPr>
          <p:nvPr/>
        </p:nvCxnSpPr>
        <p:spPr>
          <a:xfrm flipV="1">
            <a:off x="1101967" y="357773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107">
            <a:extLst>
              <a:ext uri="{FF2B5EF4-FFF2-40B4-BE49-F238E27FC236}">
                <a16:creationId xmlns:a16="http://schemas.microsoft.com/office/drawing/2014/main" id="{F4024398-1B2D-4870-8409-C75FCB5B54AC}"/>
              </a:ext>
            </a:extLst>
          </p:cNvPr>
          <p:cNvCxnSpPr>
            <a:cxnSpLocks/>
          </p:cNvCxnSpPr>
          <p:nvPr/>
        </p:nvCxnSpPr>
        <p:spPr>
          <a:xfrm flipV="1">
            <a:off x="1429016" y="366522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>
            <a:extLst>
              <a:ext uri="{FF2B5EF4-FFF2-40B4-BE49-F238E27FC236}">
                <a16:creationId xmlns:a16="http://schemas.microsoft.com/office/drawing/2014/main" id="{B0E7F46E-4A94-4E2D-BCAC-EF10DCFA201A}"/>
              </a:ext>
            </a:extLst>
          </p:cNvPr>
          <p:cNvCxnSpPr>
            <a:cxnSpLocks/>
          </p:cNvCxnSpPr>
          <p:nvPr/>
        </p:nvCxnSpPr>
        <p:spPr>
          <a:xfrm flipV="1">
            <a:off x="1287469" y="358140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>
            <a:extLst>
              <a:ext uri="{FF2B5EF4-FFF2-40B4-BE49-F238E27FC236}">
                <a16:creationId xmlns:a16="http://schemas.microsoft.com/office/drawing/2014/main" id="{7613F28F-AD0B-4569-B8DD-03BBF72B6AD9}"/>
              </a:ext>
            </a:extLst>
          </p:cNvPr>
          <p:cNvCxnSpPr>
            <a:cxnSpLocks/>
          </p:cNvCxnSpPr>
          <p:nvPr/>
        </p:nvCxnSpPr>
        <p:spPr>
          <a:xfrm flipV="1">
            <a:off x="1214203" y="36570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>
            <a:extLst>
              <a:ext uri="{FF2B5EF4-FFF2-40B4-BE49-F238E27FC236}">
                <a16:creationId xmlns:a16="http://schemas.microsoft.com/office/drawing/2014/main" id="{CD2EBCBF-7BD2-4ED8-B225-A38F036AB02F}"/>
              </a:ext>
            </a:extLst>
          </p:cNvPr>
          <p:cNvCxnSpPr>
            <a:cxnSpLocks/>
          </p:cNvCxnSpPr>
          <p:nvPr/>
        </p:nvCxnSpPr>
        <p:spPr>
          <a:xfrm flipV="1">
            <a:off x="2969319" y="33706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>
            <a:extLst>
              <a:ext uri="{FF2B5EF4-FFF2-40B4-BE49-F238E27FC236}">
                <a16:creationId xmlns:a16="http://schemas.microsoft.com/office/drawing/2014/main" id="{E0C9DB99-5CAA-4451-97A8-5D1C63742792}"/>
              </a:ext>
            </a:extLst>
          </p:cNvPr>
          <p:cNvCxnSpPr>
            <a:cxnSpLocks/>
          </p:cNvCxnSpPr>
          <p:nvPr/>
        </p:nvCxnSpPr>
        <p:spPr>
          <a:xfrm flipV="1">
            <a:off x="3054039" y="33248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>
            <a:extLst>
              <a:ext uri="{FF2B5EF4-FFF2-40B4-BE49-F238E27FC236}">
                <a16:creationId xmlns:a16="http://schemas.microsoft.com/office/drawing/2014/main" id="{18A2C8E4-26CF-45BD-AEF2-84214BC9CE6E}"/>
              </a:ext>
            </a:extLst>
          </p:cNvPr>
          <p:cNvCxnSpPr>
            <a:cxnSpLocks/>
          </p:cNvCxnSpPr>
          <p:nvPr/>
        </p:nvCxnSpPr>
        <p:spPr>
          <a:xfrm flipV="1">
            <a:off x="3542296" y="332486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>
            <a:extLst>
              <a:ext uri="{FF2B5EF4-FFF2-40B4-BE49-F238E27FC236}">
                <a16:creationId xmlns:a16="http://schemas.microsoft.com/office/drawing/2014/main" id="{C8B7DC1F-4E87-46E3-9235-E6EA951DA6DA}"/>
              </a:ext>
            </a:extLst>
          </p:cNvPr>
          <p:cNvCxnSpPr>
            <a:cxnSpLocks/>
          </p:cNvCxnSpPr>
          <p:nvPr/>
        </p:nvCxnSpPr>
        <p:spPr>
          <a:xfrm flipV="1">
            <a:off x="3643689" y="343723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126">
            <a:extLst>
              <a:ext uri="{FF2B5EF4-FFF2-40B4-BE49-F238E27FC236}">
                <a16:creationId xmlns:a16="http://schemas.microsoft.com/office/drawing/2014/main" id="{92C1E9E1-84A3-42D9-9BF2-E3C3E1C9A7BE}"/>
              </a:ext>
            </a:extLst>
          </p:cNvPr>
          <p:cNvCxnSpPr>
            <a:cxnSpLocks/>
          </p:cNvCxnSpPr>
          <p:nvPr/>
        </p:nvCxnSpPr>
        <p:spPr>
          <a:xfrm flipV="1">
            <a:off x="3327483" y="331671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127">
            <a:extLst>
              <a:ext uri="{FF2B5EF4-FFF2-40B4-BE49-F238E27FC236}">
                <a16:creationId xmlns:a16="http://schemas.microsoft.com/office/drawing/2014/main" id="{265FD9B6-904B-4B09-B785-E31BF00425A4}"/>
              </a:ext>
            </a:extLst>
          </p:cNvPr>
          <p:cNvCxnSpPr>
            <a:cxnSpLocks/>
          </p:cNvCxnSpPr>
          <p:nvPr/>
        </p:nvCxnSpPr>
        <p:spPr>
          <a:xfrm flipV="1">
            <a:off x="3274896" y="338611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128">
            <a:extLst>
              <a:ext uri="{FF2B5EF4-FFF2-40B4-BE49-F238E27FC236}">
                <a16:creationId xmlns:a16="http://schemas.microsoft.com/office/drawing/2014/main" id="{459B10F1-83DF-4F03-8C09-D6D3F24A9886}"/>
              </a:ext>
            </a:extLst>
          </p:cNvPr>
          <p:cNvCxnSpPr>
            <a:cxnSpLocks/>
          </p:cNvCxnSpPr>
          <p:nvPr/>
        </p:nvCxnSpPr>
        <p:spPr>
          <a:xfrm flipV="1">
            <a:off x="3121719" y="35230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129">
            <a:extLst>
              <a:ext uri="{FF2B5EF4-FFF2-40B4-BE49-F238E27FC236}">
                <a16:creationId xmlns:a16="http://schemas.microsoft.com/office/drawing/2014/main" id="{C38BFBA5-F049-4A19-A14A-0C48105363F6}"/>
              </a:ext>
            </a:extLst>
          </p:cNvPr>
          <p:cNvCxnSpPr>
            <a:cxnSpLocks/>
          </p:cNvCxnSpPr>
          <p:nvPr/>
        </p:nvCxnSpPr>
        <p:spPr>
          <a:xfrm flipV="1">
            <a:off x="3206439" y="34772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>
            <a:extLst>
              <a:ext uri="{FF2B5EF4-FFF2-40B4-BE49-F238E27FC236}">
                <a16:creationId xmlns:a16="http://schemas.microsoft.com/office/drawing/2014/main" id="{1A2047D2-39A7-4062-819C-584A2516BE11}"/>
              </a:ext>
            </a:extLst>
          </p:cNvPr>
          <p:cNvCxnSpPr>
            <a:cxnSpLocks/>
          </p:cNvCxnSpPr>
          <p:nvPr/>
        </p:nvCxnSpPr>
        <p:spPr>
          <a:xfrm flipV="1">
            <a:off x="3367647" y="338977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>
            <a:extLst>
              <a:ext uri="{FF2B5EF4-FFF2-40B4-BE49-F238E27FC236}">
                <a16:creationId xmlns:a16="http://schemas.microsoft.com/office/drawing/2014/main" id="{BA9E178C-E114-4346-82BA-69706C713BDE}"/>
              </a:ext>
            </a:extLst>
          </p:cNvPr>
          <p:cNvCxnSpPr>
            <a:cxnSpLocks/>
          </p:cNvCxnSpPr>
          <p:nvPr/>
        </p:nvCxnSpPr>
        <p:spPr>
          <a:xfrm flipV="1">
            <a:off x="3694696" y="347726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132">
            <a:extLst>
              <a:ext uri="{FF2B5EF4-FFF2-40B4-BE49-F238E27FC236}">
                <a16:creationId xmlns:a16="http://schemas.microsoft.com/office/drawing/2014/main" id="{99022993-747D-4133-9DCD-90A286EF23B4}"/>
              </a:ext>
            </a:extLst>
          </p:cNvPr>
          <p:cNvCxnSpPr>
            <a:cxnSpLocks/>
          </p:cNvCxnSpPr>
          <p:nvPr/>
        </p:nvCxnSpPr>
        <p:spPr>
          <a:xfrm flipV="1">
            <a:off x="3796089" y="358963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>
            <a:extLst>
              <a:ext uri="{FF2B5EF4-FFF2-40B4-BE49-F238E27FC236}">
                <a16:creationId xmlns:a16="http://schemas.microsoft.com/office/drawing/2014/main" id="{1E489423-CBBD-47A6-8B2A-2F1C4EB520AC}"/>
              </a:ext>
            </a:extLst>
          </p:cNvPr>
          <p:cNvCxnSpPr>
            <a:cxnSpLocks/>
          </p:cNvCxnSpPr>
          <p:nvPr/>
        </p:nvCxnSpPr>
        <p:spPr>
          <a:xfrm flipV="1">
            <a:off x="3553149" y="339344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>
            <a:extLst>
              <a:ext uri="{FF2B5EF4-FFF2-40B4-BE49-F238E27FC236}">
                <a16:creationId xmlns:a16="http://schemas.microsoft.com/office/drawing/2014/main" id="{5E12BB07-DA8E-41CC-A5D8-75104B2F0F95}"/>
              </a:ext>
            </a:extLst>
          </p:cNvPr>
          <p:cNvCxnSpPr>
            <a:cxnSpLocks/>
          </p:cNvCxnSpPr>
          <p:nvPr/>
        </p:nvCxnSpPr>
        <p:spPr>
          <a:xfrm flipV="1">
            <a:off x="3479883" y="346911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gyenes összekötő 164">
            <a:extLst>
              <a:ext uri="{FF2B5EF4-FFF2-40B4-BE49-F238E27FC236}">
                <a16:creationId xmlns:a16="http://schemas.microsoft.com/office/drawing/2014/main" id="{CC17DC88-41AA-4F6F-8125-35053A0ED794}"/>
              </a:ext>
            </a:extLst>
          </p:cNvPr>
          <p:cNvCxnSpPr>
            <a:cxnSpLocks/>
          </p:cNvCxnSpPr>
          <p:nvPr/>
        </p:nvCxnSpPr>
        <p:spPr>
          <a:xfrm flipV="1">
            <a:off x="3833700" y="333269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gyenes összekötő 165">
            <a:extLst>
              <a:ext uri="{FF2B5EF4-FFF2-40B4-BE49-F238E27FC236}">
                <a16:creationId xmlns:a16="http://schemas.microsoft.com/office/drawing/2014/main" id="{1873D6E2-B0F2-4A2D-988C-CF00B62F6B28}"/>
              </a:ext>
            </a:extLst>
          </p:cNvPr>
          <p:cNvCxnSpPr>
            <a:cxnSpLocks/>
          </p:cNvCxnSpPr>
          <p:nvPr/>
        </p:nvCxnSpPr>
        <p:spPr>
          <a:xfrm flipV="1">
            <a:off x="4160749" y="34201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>
            <a:extLst>
              <a:ext uri="{FF2B5EF4-FFF2-40B4-BE49-F238E27FC236}">
                <a16:creationId xmlns:a16="http://schemas.microsoft.com/office/drawing/2014/main" id="{61A00018-2994-4052-B4A5-D12BD4F06971}"/>
              </a:ext>
            </a:extLst>
          </p:cNvPr>
          <p:cNvCxnSpPr>
            <a:cxnSpLocks/>
          </p:cNvCxnSpPr>
          <p:nvPr/>
        </p:nvCxnSpPr>
        <p:spPr>
          <a:xfrm flipV="1">
            <a:off x="4019202" y="33363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167">
            <a:extLst>
              <a:ext uri="{FF2B5EF4-FFF2-40B4-BE49-F238E27FC236}">
                <a16:creationId xmlns:a16="http://schemas.microsoft.com/office/drawing/2014/main" id="{2FAD8893-7DC1-4E3B-A7BB-EDA58425C90E}"/>
              </a:ext>
            </a:extLst>
          </p:cNvPr>
          <p:cNvCxnSpPr>
            <a:cxnSpLocks/>
          </p:cNvCxnSpPr>
          <p:nvPr/>
        </p:nvCxnSpPr>
        <p:spPr>
          <a:xfrm flipV="1">
            <a:off x="3945936" y="34120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168">
            <a:extLst>
              <a:ext uri="{FF2B5EF4-FFF2-40B4-BE49-F238E27FC236}">
                <a16:creationId xmlns:a16="http://schemas.microsoft.com/office/drawing/2014/main" id="{6EAFF407-2611-404D-AF44-FDE3D37C3335}"/>
              </a:ext>
            </a:extLst>
          </p:cNvPr>
          <p:cNvCxnSpPr>
            <a:cxnSpLocks/>
          </p:cNvCxnSpPr>
          <p:nvPr/>
        </p:nvCxnSpPr>
        <p:spPr>
          <a:xfrm flipV="1">
            <a:off x="3893349" y="34814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6829F0B4-5F57-410F-8D44-83C5A94D3E61}"/>
              </a:ext>
            </a:extLst>
          </p:cNvPr>
          <p:cNvCxnSpPr>
            <a:cxnSpLocks/>
          </p:cNvCxnSpPr>
          <p:nvPr/>
        </p:nvCxnSpPr>
        <p:spPr>
          <a:xfrm flipV="1">
            <a:off x="3986100" y="348509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170">
            <a:extLst>
              <a:ext uri="{FF2B5EF4-FFF2-40B4-BE49-F238E27FC236}">
                <a16:creationId xmlns:a16="http://schemas.microsoft.com/office/drawing/2014/main" id="{CC8416C0-22F0-482D-8AD7-55775EA17D56}"/>
              </a:ext>
            </a:extLst>
          </p:cNvPr>
          <p:cNvCxnSpPr>
            <a:cxnSpLocks/>
          </p:cNvCxnSpPr>
          <p:nvPr/>
        </p:nvCxnSpPr>
        <p:spPr>
          <a:xfrm flipV="1">
            <a:off x="4171602" y="34887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gyenes összekötő 171">
            <a:extLst>
              <a:ext uri="{FF2B5EF4-FFF2-40B4-BE49-F238E27FC236}">
                <a16:creationId xmlns:a16="http://schemas.microsoft.com/office/drawing/2014/main" id="{ACCF8007-25DA-412D-A26F-5E5D5832351A}"/>
              </a:ext>
            </a:extLst>
          </p:cNvPr>
          <p:cNvCxnSpPr>
            <a:cxnSpLocks/>
          </p:cNvCxnSpPr>
          <p:nvPr/>
        </p:nvCxnSpPr>
        <p:spPr>
          <a:xfrm flipV="1">
            <a:off x="4098336" y="35644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172">
            <a:extLst>
              <a:ext uri="{FF2B5EF4-FFF2-40B4-BE49-F238E27FC236}">
                <a16:creationId xmlns:a16="http://schemas.microsoft.com/office/drawing/2014/main" id="{D58972FF-5961-4740-A50D-CB1F45B3F412}"/>
              </a:ext>
            </a:extLst>
          </p:cNvPr>
          <p:cNvCxnSpPr>
            <a:cxnSpLocks/>
          </p:cNvCxnSpPr>
          <p:nvPr/>
        </p:nvCxnSpPr>
        <p:spPr>
          <a:xfrm flipV="1">
            <a:off x="4188741" y="330669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gyenes összekötő 173">
            <a:extLst>
              <a:ext uri="{FF2B5EF4-FFF2-40B4-BE49-F238E27FC236}">
                <a16:creationId xmlns:a16="http://schemas.microsoft.com/office/drawing/2014/main" id="{6A1E123F-34AA-4D1B-B10A-7AF136985E1F}"/>
              </a:ext>
            </a:extLst>
          </p:cNvPr>
          <p:cNvCxnSpPr>
            <a:cxnSpLocks/>
          </p:cNvCxnSpPr>
          <p:nvPr/>
        </p:nvCxnSpPr>
        <p:spPr>
          <a:xfrm flipV="1">
            <a:off x="4515790" y="33941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175">
            <a:extLst>
              <a:ext uri="{FF2B5EF4-FFF2-40B4-BE49-F238E27FC236}">
                <a16:creationId xmlns:a16="http://schemas.microsoft.com/office/drawing/2014/main" id="{D8ABE0BB-69A1-4AA6-A375-C62E1449D488}"/>
              </a:ext>
            </a:extLst>
          </p:cNvPr>
          <p:cNvCxnSpPr>
            <a:cxnSpLocks/>
          </p:cNvCxnSpPr>
          <p:nvPr/>
        </p:nvCxnSpPr>
        <p:spPr>
          <a:xfrm flipV="1">
            <a:off x="4374243" y="33103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gyenes összekötő 176">
            <a:extLst>
              <a:ext uri="{FF2B5EF4-FFF2-40B4-BE49-F238E27FC236}">
                <a16:creationId xmlns:a16="http://schemas.microsoft.com/office/drawing/2014/main" id="{A91758BF-157E-452E-B195-934ACFB9D7FD}"/>
              </a:ext>
            </a:extLst>
          </p:cNvPr>
          <p:cNvCxnSpPr>
            <a:cxnSpLocks/>
          </p:cNvCxnSpPr>
          <p:nvPr/>
        </p:nvCxnSpPr>
        <p:spPr>
          <a:xfrm flipV="1">
            <a:off x="4300977" y="338603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gyenes összekötő 177">
            <a:extLst>
              <a:ext uri="{FF2B5EF4-FFF2-40B4-BE49-F238E27FC236}">
                <a16:creationId xmlns:a16="http://schemas.microsoft.com/office/drawing/2014/main" id="{C77ADD7E-B7AF-4AB8-B2EE-0D9D7F135C66}"/>
              </a:ext>
            </a:extLst>
          </p:cNvPr>
          <p:cNvCxnSpPr>
            <a:cxnSpLocks/>
          </p:cNvCxnSpPr>
          <p:nvPr/>
        </p:nvCxnSpPr>
        <p:spPr>
          <a:xfrm flipV="1">
            <a:off x="4248390" y="345543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gyenes összekötő 178">
            <a:extLst>
              <a:ext uri="{FF2B5EF4-FFF2-40B4-BE49-F238E27FC236}">
                <a16:creationId xmlns:a16="http://schemas.microsoft.com/office/drawing/2014/main" id="{6CF939EA-DE44-4F8C-9D87-F73CD630D97D}"/>
              </a:ext>
            </a:extLst>
          </p:cNvPr>
          <p:cNvCxnSpPr>
            <a:cxnSpLocks/>
          </p:cNvCxnSpPr>
          <p:nvPr/>
        </p:nvCxnSpPr>
        <p:spPr>
          <a:xfrm flipV="1">
            <a:off x="4341141" y="345909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181">
            <a:extLst>
              <a:ext uri="{FF2B5EF4-FFF2-40B4-BE49-F238E27FC236}">
                <a16:creationId xmlns:a16="http://schemas.microsoft.com/office/drawing/2014/main" id="{0DC7A104-6AF7-4747-9550-D72ABDB59602}"/>
              </a:ext>
            </a:extLst>
          </p:cNvPr>
          <p:cNvCxnSpPr>
            <a:cxnSpLocks/>
          </p:cNvCxnSpPr>
          <p:nvPr/>
        </p:nvCxnSpPr>
        <p:spPr>
          <a:xfrm flipV="1">
            <a:off x="4526643" y="34627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Egyenes összekötő 183">
            <a:extLst>
              <a:ext uri="{FF2B5EF4-FFF2-40B4-BE49-F238E27FC236}">
                <a16:creationId xmlns:a16="http://schemas.microsoft.com/office/drawing/2014/main" id="{6D82FDC7-F567-41C4-AFBB-9F88EA2AACEF}"/>
              </a:ext>
            </a:extLst>
          </p:cNvPr>
          <p:cNvCxnSpPr>
            <a:cxnSpLocks/>
          </p:cNvCxnSpPr>
          <p:nvPr/>
        </p:nvCxnSpPr>
        <p:spPr>
          <a:xfrm flipV="1">
            <a:off x="4848919" y="33909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184">
            <a:extLst>
              <a:ext uri="{FF2B5EF4-FFF2-40B4-BE49-F238E27FC236}">
                <a16:creationId xmlns:a16="http://schemas.microsoft.com/office/drawing/2014/main" id="{376F5D31-8E3E-4DB8-9BEF-B795DAF75C11}"/>
              </a:ext>
            </a:extLst>
          </p:cNvPr>
          <p:cNvCxnSpPr>
            <a:cxnSpLocks/>
          </p:cNvCxnSpPr>
          <p:nvPr/>
        </p:nvCxnSpPr>
        <p:spPr>
          <a:xfrm flipV="1">
            <a:off x="4933639" y="334518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gyenes összekötő 185">
            <a:extLst>
              <a:ext uri="{FF2B5EF4-FFF2-40B4-BE49-F238E27FC236}">
                <a16:creationId xmlns:a16="http://schemas.microsoft.com/office/drawing/2014/main" id="{662C5619-FD49-433A-B5BC-668946136E9B}"/>
              </a:ext>
            </a:extLst>
          </p:cNvPr>
          <p:cNvCxnSpPr>
            <a:cxnSpLocks/>
          </p:cNvCxnSpPr>
          <p:nvPr/>
        </p:nvCxnSpPr>
        <p:spPr>
          <a:xfrm flipV="1">
            <a:off x="5207083" y="33370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Egyenes összekötő 186">
            <a:extLst>
              <a:ext uri="{FF2B5EF4-FFF2-40B4-BE49-F238E27FC236}">
                <a16:creationId xmlns:a16="http://schemas.microsoft.com/office/drawing/2014/main" id="{2BCCA205-3A69-45C6-8557-23236A04F77B}"/>
              </a:ext>
            </a:extLst>
          </p:cNvPr>
          <p:cNvCxnSpPr>
            <a:cxnSpLocks/>
          </p:cNvCxnSpPr>
          <p:nvPr/>
        </p:nvCxnSpPr>
        <p:spPr>
          <a:xfrm flipV="1">
            <a:off x="5154496" y="34064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gyenes összekötő 187">
            <a:extLst>
              <a:ext uri="{FF2B5EF4-FFF2-40B4-BE49-F238E27FC236}">
                <a16:creationId xmlns:a16="http://schemas.microsoft.com/office/drawing/2014/main" id="{30E55164-7563-4445-8B53-33794E095BC9}"/>
              </a:ext>
            </a:extLst>
          </p:cNvPr>
          <p:cNvCxnSpPr>
            <a:cxnSpLocks/>
          </p:cNvCxnSpPr>
          <p:nvPr/>
        </p:nvCxnSpPr>
        <p:spPr>
          <a:xfrm flipV="1">
            <a:off x="5001319" y="35433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gyenes összekötő 188">
            <a:extLst>
              <a:ext uri="{FF2B5EF4-FFF2-40B4-BE49-F238E27FC236}">
                <a16:creationId xmlns:a16="http://schemas.microsoft.com/office/drawing/2014/main" id="{333F17B7-5F88-487D-BCF7-86795A22598C}"/>
              </a:ext>
            </a:extLst>
          </p:cNvPr>
          <p:cNvCxnSpPr>
            <a:cxnSpLocks/>
          </p:cNvCxnSpPr>
          <p:nvPr/>
        </p:nvCxnSpPr>
        <p:spPr>
          <a:xfrm flipV="1">
            <a:off x="5086039" y="349758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gyenes összekötő 189">
            <a:extLst>
              <a:ext uri="{FF2B5EF4-FFF2-40B4-BE49-F238E27FC236}">
                <a16:creationId xmlns:a16="http://schemas.microsoft.com/office/drawing/2014/main" id="{55EB793E-0853-4896-99B2-0F6A45BF734E}"/>
              </a:ext>
            </a:extLst>
          </p:cNvPr>
          <p:cNvCxnSpPr>
            <a:cxnSpLocks/>
          </p:cNvCxnSpPr>
          <p:nvPr/>
        </p:nvCxnSpPr>
        <p:spPr>
          <a:xfrm flipV="1">
            <a:off x="5247247" y="341009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gyenes összekötő 195">
            <a:extLst>
              <a:ext uri="{FF2B5EF4-FFF2-40B4-BE49-F238E27FC236}">
                <a16:creationId xmlns:a16="http://schemas.microsoft.com/office/drawing/2014/main" id="{9A9173F3-9464-4A51-B84F-C1DE1EDA4763}"/>
              </a:ext>
            </a:extLst>
          </p:cNvPr>
          <p:cNvCxnSpPr>
            <a:cxnSpLocks/>
          </p:cNvCxnSpPr>
          <p:nvPr/>
        </p:nvCxnSpPr>
        <p:spPr>
          <a:xfrm flipV="1">
            <a:off x="4526643" y="34627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>
            <a:extLst>
              <a:ext uri="{FF2B5EF4-FFF2-40B4-BE49-F238E27FC236}">
                <a16:creationId xmlns:a16="http://schemas.microsoft.com/office/drawing/2014/main" id="{E30295C5-D610-47CA-B0DC-39BDC603C4B0}"/>
              </a:ext>
            </a:extLst>
          </p:cNvPr>
          <p:cNvCxnSpPr>
            <a:cxnSpLocks/>
          </p:cNvCxnSpPr>
          <p:nvPr/>
        </p:nvCxnSpPr>
        <p:spPr>
          <a:xfrm flipV="1">
            <a:off x="2789149" y="344557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>
            <a:extLst>
              <a:ext uri="{FF2B5EF4-FFF2-40B4-BE49-F238E27FC236}">
                <a16:creationId xmlns:a16="http://schemas.microsoft.com/office/drawing/2014/main" id="{3950F084-7685-4F2F-A943-DEC269083BF6}"/>
              </a:ext>
            </a:extLst>
          </p:cNvPr>
          <p:cNvCxnSpPr>
            <a:cxnSpLocks/>
          </p:cNvCxnSpPr>
          <p:nvPr/>
        </p:nvCxnSpPr>
        <p:spPr>
          <a:xfrm flipV="1">
            <a:off x="2800002" y="35141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gyenes összekötő 203">
            <a:extLst>
              <a:ext uri="{FF2B5EF4-FFF2-40B4-BE49-F238E27FC236}">
                <a16:creationId xmlns:a16="http://schemas.microsoft.com/office/drawing/2014/main" id="{C8F97280-B4A9-46DB-AF92-0FD5F83589D1}"/>
              </a:ext>
            </a:extLst>
          </p:cNvPr>
          <p:cNvCxnSpPr>
            <a:cxnSpLocks/>
          </p:cNvCxnSpPr>
          <p:nvPr/>
        </p:nvCxnSpPr>
        <p:spPr>
          <a:xfrm flipV="1">
            <a:off x="2726736" y="358982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282DDDEE-8645-485B-A7D0-B45C0970B491}"/>
              </a:ext>
            </a:extLst>
          </p:cNvPr>
          <p:cNvCxnSpPr>
            <a:cxnSpLocks/>
          </p:cNvCxnSpPr>
          <p:nvPr/>
        </p:nvCxnSpPr>
        <p:spPr>
          <a:xfrm flipV="1">
            <a:off x="2817141" y="333209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gyenes összekötő 205">
            <a:extLst>
              <a:ext uri="{FF2B5EF4-FFF2-40B4-BE49-F238E27FC236}">
                <a16:creationId xmlns:a16="http://schemas.microsoft.com/office/drawing/2014/main" id="{D049FD47-1345-4ACB-BAA8-2D48F7A8730D}"/>
              </a:ext>
            </a:extLst>
          </p:cNvPr>
          <p:cNvCxnSpPr>
            <a:cxnSpLocks/>
          </p:cNvCxnSpPr>
          <p:nvPr/>
        </p:nvCxnSpPr>
        <p:spPr>
          <a:xfrm flipV="1">
            <a:off x="3144190" y="34195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Egyenes összekötő 206">
            <a:extLst>
              <a:ext uri="{FF2B5EF4-FFF2-40B4-BE49-F238E27FC236}">
                <a16:creationId xmlns:a16="http://schemas.microsoft.com/office/drawing/2014/main" id="{CBFED2E9-00F3-4FCE-8F3B-EEDF513B0C15}"/>
              </a:ext>
            </a:extLst>
          </p:cNvPr>
          <p:cNvCxnSpPr>
            <a:cxnSpLocks/>
          </p:cNvCxnSpPr>
          <p:nvPr/>
        </p:nvCxnSpPr>
        <p:spPr>
          <a:xfrm flipV="1">
            <a:off x="3002643" y="33357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gyenes összekötő 207">
            <a:extLst>
              <a:ext uri="{FF2B5EF4-FFF2-40B4-BE49-F238E27FC236}">
                <a16:creationId xmlns:a16="http://schemas.microsoft.com/office/drawing/2014/main" id="{F55C9AF9-D3C2-4BA6-891C-AD85FB7E37DC}"/>
              </a:ext>
            </a:extLst>
          </p:cNvPr>
          <p:cNvCxnSpPr>
            <a:cxnSpLocks/>
          </p:cNvCxnSpPr>
          <p:nvPr/>
        </p:nvCxnSpPr>
        <p:spPr>
          <a:xfrm flipV="1">
            <a:off x="2929377" y="341143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gyenes összekötő 208">
            <a:extLst>
              <a:ext uri="{FF2B5EF4-FFF2-40B4-BE49-F238E27FC236}">
                <a16:creationId xmlns:a16="http://schemas.microsoft.com/office/drawing/2014/main" id="{97736C2F-590E-4AEE-AA8F-18F46935FE5D}"/>
              </a:ext>
            </a:extLst>
          </p:cNvPr>
          <p:cNvCxnSpPr>
            <a:cxnSpLocks/>
          </p:cNvCxnSpPr>
          <p:nvPr/>
        </p:nvCxnSpPr>
        <p:spPr>
          <a:xfrm flipV="1">
            <a:off x="2876790" y="348083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209">
            <a:extLst>
              <a:ext uri="{FF2B5EF4-FFF2-40B4-BE49-F238E27FC236}">
                <a16:creationId xmlns:a16="http://schemas.microsoft.com/office/drawing/2014/main" id="{A90AEFBF-CF53-493B-A2F0-AD138E877422}"/>
              </a:ext>
            </a:extLst>
          </p:cNvPr>
          <p:cNvCxnSpPr>
            <a:cxnSpLocks/>
          </p:cNvCxnSpPr>
          <p:nvPr/>
        </p:nvCxnSpPr>
        <p:spPr>
          <a:xfrm flipV="1">
            <a:off x="2969541" y="348449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gyenes összekötő 210">
            <a:extLst>
              <a:ext uri="{FF2B5EF4-FFF2-40B4-BE49-F238E27FC236}">
                <a16:creationId xmlns:a16="http://schemas.microsoft.com/office/drawing/2014/main" id="{58DB261C-D920-41C7-93E4-8ECEF26C8C48}"/>
              </a:ext>
            </a:extLst>
          </p:cNvPr>
          <p:cNvCxnSpPr>
            <a:cxnSpLocks/>
          </p:cNvCxnSpPr>
          <p:nvPr/>
        </p:nvCxnSpPr>
        <p:spPr>
          <a:xfrm flipV="1">
            <a:off x="3155043" y="348815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Egyenes összekötő 211">
            <a:extLst>
              <a:ext uri="{FF2B5EF4-FFF2-40B4-BE49-F238E27FC236}">
                <a16:creationId xmlns:a16="http://schemas.microsoft.com/office/drawing/2014/main" id="{0CC47C71-435F-4587-9856-FBA1E3E0D9F5}"/>
              </a:ext>
            </a:extLst>
          </p:cNvPr>
          <p:cNvCxnSpPr>
            <a:cxnSpLocks/>
          </p:cNvCxnSpPr>
          <p:nvPr/>
        </p:nvCxnSpPr>
        <p:spPr>
          <a:xfrm flipV="1">
            <a:off x="3081777" y="356383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gyenes összekötő 212">
            <a:extLst>
              <a:ext uri="{FF2B5EF4-FFF2-40B4-BE49-F238E27FC236}">
                <a16:creationId xmlns:a16="http://schemas.microsoft.com/office/drawing/2014/main" id="{5843DFF7-FF58-4F36-83BA-ED85B311D384}"/>
              </a:ext>
            </a:extLst>
          </p:cNvPr>
          <p:cNvCxnSpPr>
            <a:cxnSpLocks/>
          </p:cNvCxnSpPr>
          <p:nvPr/>
        </p:nvCxnSpPr>
        <p:spPr>
          <a:xfrm flipV="1">
            <a:off x="428049" y="367091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Egyenes összekötő 213">
            <a:extLst>
              <a:ext uri="{FF2B5EF4-FFF2-40B4-BE49-F238E27FC236}">
                <a16:creationId xmlns:a16="http://schemas.microsoft.com/office/drawing/2014/main" id="{847124B2-9873-4CD0-803E-A0063C01C72B}"/>
              </a:ext>
            </a:extLst>
          </p:cNvPr>
          <p:cNvCxnSpPr>
            <a:cxnSpLocks/>
          </p:cNvCxnSpPr>
          <p:nvPr/>
        </p:nvCxnSpPr>
        <p:spPr>
          <a:xfrm flipV="1">
            <a:off x="389460" y="332761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gyenes összekötő 214">
            <a:extLst>
              <a:ext uri="{FF2B5EF4-FFF2-40B4-BE49-F238E27FC236}">
                <a16:creationId xmlns:a16="http://schemas.microsoft.com/office/drawing/2014/main" id="{27860D07-0EA9-4FC8-9081-2DA9122CD4A3}"/>
              </a:ext>
            </a:extLst>
          </p:cNvPr>
          <p:cNvCxnSpPr>
            <a:cxnSpLocks/>
          </p:cNvCxnSpPr>
          <p:nvPr/>
        </p:nvCxnSpPr>
        <p:spPr>
          <a:xfrm flipV="1">
            <a:off x="716509" y="341509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Egyenes összekötő 215">
            <a:extLst>
              <a:ext uri="{FF2B5EF4-FFF2-40B4-BE49-F238E27FC236}">
                <a16:creationId xmlns:a16="http://schemas.microsoft.com/office/drawing/2014/main" id="{2E1BF2CF-EAA7-4296-8313-10A8608EA189}"/>
              </a:ext>
            </a:extLst>
          </p:cNvPr>
          <p:cNvCxnSpPr>
            <a:cxnSpLocks/>
          </p:cNvCxnSpPr>
          <p:nvPr/>
        </p:nvCxnSpPr>
        <p:spPr>
          <a:xfrm flipV="1">
            <a:off x="574962" y="333127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Egyenes összekötő 216">
            <a:extLst>
              <a:ext uri="{FF2B5EF4-FFF2-40B4-BE49-F238E27FC236}">
                <a16:creationId xmlns:a16="http://schemas.microsoft.com/office/drawing/2014/main" id="{6D62D182-A422-4743-892A-14EF25FC0EE7}"/>
              </a:ext>
            </a:extLst>
          </p:cNvPr>
          <p:cNvCxnSpPr>
            <a:cxnSpLocks/>
          </p:cNvCxnSpPr>
          <p:nvPr/>
        </p:nvCxnSpPr>
        <p:spPr>
          <a:xfrm flipV="1">
            <a:off x="501696" y="340694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8399EA25-63E3-408E-9AE8-2BD762E37FE8}"/>
              </a:ext>
            </a:extLst>
          </p:cNvPr>
          <p:cNvCxnSpPr>
            <a:cxnSpLocks/>
          </p:cNvCxnSpPr>
          <p:nvPr/>
        </p:nvCxnSpPr>
        <p:spPr>
          <a:xfrm flipV="1">
            <a:off x="449109" y="347634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Egyenes összekötő 218">
            <a:extLst>
              <a:ext uri="{FF2B5EF4-FFF2-40B4-BE49-F238E27FC236}">
                <a16:creationId xmlns:a16="http://schemas.microsoft.com/office/drawing/2014/main" id="{F6ADDAB5-8F92-4B12-B150-171C288D6CE7}"/>
              </a:ext>
            </a:extLst>
          </p:cNvPr>
          <p:cNvCxnSpPr>
            <a:cxnSpLocks/>
          </p:cNvCxnSpPr>
          <p:nvPr/>
        </p:nvCxnSpPr>
        <p:spPr>
          <a:xfrm flipV="1">
            <a:off x="541860" y="348001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gyenes összekötő 219">
            <a:extLst>
              <a:ext uri="{FF2B5EF4-FFF2-40B4-BE49-F238E27FC236}">
                <a16:creationId xmlns:a16="http://schemas.microsoft.com/office/drawing/2014/main" id="{361F7A50-72B1-4F7B-A6B1-E9AF87FA076D}"/>
              </a:ext>
            </a:extLst>
          </p:cNvPr>
          <p:cNvCxnSpPr>
            <a:cxnSpLocks/>
          </p:cNvCxnSpPr>
          <p:nvPr/>
        </p:nvCxnSpPr>
        <p:spPr>
          <a:xfrm flipV="1">
            <a:off x="727362" y="348367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gyenes összekötő 220">
            <a:extLst>
              <a:ext uri="{FF2B5EF4-FFF2-40B4-BE49-F238E27FC236}">
                <a16:creationId xmlns:a16="http://schemas.microsoft.com/office/drawing/2014/main" id="{2AC5EC0B-2B25-4FB2-9293-32C5FBFD9CDC}"/>
              </a:ext>
            </a:extLst>
          </p:cNvPr>
          <p:cNvCxnSpPr>
            <a:cxnSpLocks/>
          </p:cNvCxnSpPr>
          <p:nvPr/>
        </p:nvCxnSpPr>
        <p:spPr>
          <a:xfrm flipV="1">
            <a:off x="654096" y="355934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gyenes összekötő 223">
            <a:extLst>
              <a:ext uri="{FF2B5EF4-FFF2-40B4-BE49-F238E27FC236}">
                <a16:creationId xmlns:a16="http://schemas.microsoft.com/office/drawing/2014/main" id="{90D9EA89-9E7B-40FE-BB02-5E033DADC06E}"/>
              </a:ext>
            </a:extLst>
          </p:cNvPr>
          <p:cNvCxnSpPr>
            <a:cxnSpLocks/>
          </p:cNvCxnSpPr>
          <p:nvPr/>
        </p:nvCxnSpPr>
        <p:spPr>
          <a:xfrm flipV="1">
            <a:off x="5445805" y="33470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gyenes összekötő 224">
            <a:extLst>
              <a:ext uri="{FF2B5EF4-FFF2-40B4-BE49-F238E27FC236}">
                <a16:creationId xmlns:a16="http://schemas.microsoft.com/office/drawing/2014/main" id="{EC0CEBBE-CA4E-49B8-977E-E45F4D707394}"/>
              </a:ext>
            </a:extLst>
          </p:cNvPr>
          <p:cNvCxnSpPr>
            <a:cxnSpLocks/>
          </p:cNvCxnSpPr>
          <p:nvPr/>
        </p:nvCxnSpPr>
        <p:spPr>
          <a:xfrm flipV="1">
            <a:off x="6120175" y="341360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gyenes összekötő 225">
            <a:extLst>
              <a:ext uri="{FF2B5EF4-FFF2-40B4-BE49-F238E27FC236}">
                <a16:creationId xmlns:a16="http://schemas.microsoft.com/office/drawing/2014/main" id="{0A68B654-C53A-4CFF-9FF8-9B5BC3400CC4}"/>
              </a:ext>
            </a:extLst>
          </p:cNvPr>
          <p:cNvCxnSpPr>
            <a:cxnSpLocks/>
          </p:cNvCxnSpPr>
          <p:nvPr/>
        </p:nvCxnSpPr>
        <p:spPr>
          <a:xfrm flipV="1">
            <a:off x="5751382" y="336248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gyenes összekötő 226">
            <a:extLst>
              <a:ext uri="{FF2B5EF4-FFF2-40B4-BE49-F238E27FC236}">
                <a16:creationId xmlns:a16="http://schemas.microsoft.com/office/drawing/2014/main" id="{EF77E76F-CF66-4789-9D1B-6695D1A4BDE6}"/>
              </a:ext>
            </a:extLst>
          </p:cNvPr>
          <p:cNvCxnSpPr>
            <a:cxnSpLocks/>
          </p:cNvCxnSpPr>
          <p:nvPr/>
        </p:nvCxnSpPr>
        <p:spPr>
          <a:xfrm flipV="1">
            <a:off x="5598205" y="34994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227">
            <a:extLst>
              <a:ext uri="{FF2B5EF4-FFF2-40B4-BE49-F238E27FC236}">
                <a16:creationId xmlns:a16="http://schemas.microsoft.com/office/drawing/2014/main" id="{E0AF67F2-1533-4D36-B240-061D352498B4}"/>
              </a:ext>
            </a:extLst>
          </p:cNvPr>
          <p:cNvCxnSpPr>
            <a:cxnSpLocks/>
          </p:cNvCxnSpPr>
          <p:nvPr/>
        </p:nvCxnSpPr>
        <p:spPr>
          <a:xfrm flipV="1">
            <a:off x="5682925" y="34536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gyenes összekötő 228">
            <a:extLst>
              <a:ext uri="{FF2B5EF4-FFF2-40B4-BE49-F238E27FC236}">
                <a16:creationId xmlns:a16="http://schemas.microsoft.com/office/drawing/2014/main" id="{AB3B7B47-777F-4FA1-9E90-2436E2D5F4A2}"/>
              </a:ext>
            </a:extLst>
          </p:cNvPr>
          <p:cNvCxnSpPr>
            <a:cxnSpLocks/>
          </p:cNvCxnSpPr>
          <p:nvPr/>
        </p:nvCxnSpPr>
        <p:spPr>
          <a:xfrm flipV="1">
            <a:off x="5844133" y="336615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gyenes összekötő 229">
            <a:extLst>
              <a:ext uri="{FF2B5EF4-FFF2-40B4-BE49-F238E27FC236}">
                <a16:creationId xmlns:a16="http://schemas.microsoft.com/office/drawing/2014/main" id="{79806E6B-232E-419C-9A7D-AB0F19034951}"/>
              </a:ext>
            </a:extLst>
          </p:cNvPr>
          <p:cNvCxnSpPr>
            <a:cxnSpLocks/>
          </p:cNvCxnSpPr>
          <p:nvPr/>
        </p:nvCxnSpPr>
        <p:spPr>
          <a:xfrm flipV="1">
            <a:off x="6171182" y="345363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gyenes összekötő 230">
            <a:extLst>
              <a:ext uri="{FF2B5EF4-FFF2-40B4-BE49-F238E27FC236}">
                <a16:creationId xmlns:a16="http://schemas.microsoft.com/office/drawing/2014/main" id="{7C6106CC-CFE6-43A9-A9B8-523428BE9968}"/>
              </a:ext>
            </a:extLst>
          </p:cNvPr>
          <p:cNvCxnSpPr>
            <a:cxnSpLocks/>
          </p:cNvCxnSpPr>
          <p:nvPr/>
        </p:nvCxnSpPr>
        <p:spPr>
          <a:xfrm flipV="1">
            <a:off x="6272575" y="356600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gyenes összekötő 231">
            <a:extLst>
              <a:ext uri="{FF2B5EF4-FFF2-40B4-BE49-F238E27FC236}">
                <a16:creationId xmlns:a16="http://schemas.microsoft.com/office/drawing/2014/main" id="{69EBB042-0AF3-4D3D-94EC-80DCEE685F42}"/>
              </a:ext>
            </a:extLst>
          </p:cNvPr>
          <p:cNvCxnSpPr>
            <a:cxnSpLocks/>
          </p:cNvCxnSpPr>
          <p:nvPr/>
        </p:nvCxnSpPr>
        <p:spPr>
          <a:xfrm flipV="1">
            <a:off x="6029635" y="33698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Egyenes összekötő 232">
            <a:extLst>
              <a:ext uri="{FF2B5EF4-FFF2-40B4-BE49-F238E27FC236}">
                <a16:creationId xmlns:a16="http://schemas.microsoft.com/office/drawing/2014/main" id="{64FB3B53-86B7-46B4-B1FE-3FEF31E1E0BB}"/>
              </a:ext>
            </a:extLst>
          </p:cNvPr>
          <p:cNvCxnSpPr>
            <a:cxnSpLocks/>
          </p:cNvCxnSpPr>
          <p:nvPr/>
        </p:nvCxnSpPr>
        <p:spPr>
          <a:xfrm flipV="1">
            <a:off x="5956369" y="344548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233">
            <a:extLst>
              <a:ext uri="{FF2B5EF4-FFF2-40B4-BE49-F238E27FC236}">
                <a16:creationId xmlns:a16="http://schemas.microsoft.com/office/drawing/2014/main" id="{71F88F0E-3ED0-4BFD-9DA7-B98084BD2E12}"/>
              </a:ext>
            </a:extLst>
          </p:cNvPr>
          <p:cNvCxnSpPr>
            <a:cxnSpLocks/>
          </p:cNvCxnSpPr>
          <p:nvPr/>
        </p:nvCxnSpPr>
        <p:spPr>
          <a:xfrm flipV="1">
            <a:off x="5903782" y="351488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gyenes összekötő 234">
            <a:extLst>
              <a:ext uri="{FF2B5EF4-FFF2-40B4-BE49-F238E27FC236}">
                <a16:creationId xmlns:a16="http://schemas.microsoft.com/office/drawing/2014/main" id="{2452AE4B-DED8-443C-A0D8-E266C4F80813}"/>
              </a:ext>
            </a:extLst>
          </p:cNvPr>
          <p:cNvCxnSpPr>
            <a:cxnSpLocks/>
          </p:cNvCxnSpPr>
          <p:nvPr/>
        </p:nvCxnSpPr>
        <p:spPr>
          <a:xfrm flipV="1">
            <a:off x="5996533" y="351855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235">
            <a:extLst>
              <a:ext uri="{FF2B5EF4-FFF2-40B4-BE49-F238E27FC236}">
                <a16:creationId xmlns:a16="http://schemas.microsoft.com/office/drawing/2014/main" id="{1DDEC776-EE80-4DBD-9043-540D50A1FBC2}"/>
              </a:ext>
            </a:extLst>
          </p:cNvPr>
          <p:cNvCxnSpPr>
            <a:cxnSpLocks/>
          </p:cNvCxnSpPr>
          <p:nvPr/>
        </p:nvCxnSpPr>
        <p:spPr>
          <a:xfrm flipV="1">
            <a:off x="6182035" y="35222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gyenes összekötő 236">
            <a:extLst>
              <a:ext uri="{FF2B5EF4-FFF2-40B4-BE49-F238E27FC236}">
                <a16:creationId xmlns:a16="http://schemas.microsoft.com/office/drawing/2014/main" id="{14C44EFF-B9B7-4352-AACF-71022AE53D0F}"/>
              </a:ext>
            </a:extLst>
          </p:cNvPr>
          <p:cNvCxnSpPr>
            <a:cxnSpLocks/>
          </p:cNvCxnSpPr>
          <p:nvPr/>
        </p:nvCxnSpPr>
        <p:spPr>
          <a:xfrm flipV="1">
            <a:off x="5068822" y="334695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237">
            <a:extLst>
              <a:ext uri="{FF2B5EF4-FFF2-40B4-BE49-F238E27FC236}">
                <a16:creationId xmlns:a16="http://schemas.microsoft.com/office/drawing/2014/main" id="{7162F604-FA3D-445B-A5D7-0A3AE7230766}"/>
              </a:ext>
            </a:extLst>
          </p:cNvPr>
          <p:cNvCxnSpPr>
            <a:cxnSpLocks/>
          </p:cNvCxnSpPr>
          <p:nvPr/>
        </p:nvCxnSpPr>
        <p:spPr>
          <a:xfrm flipV="1">
            <a:off x="5079675" y="34155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Egyenes összekötő 238">
            <a:extLst>
              <a:ext uri="{FF2B5EF4-FFF2-40B4-BE49-F238E27FC236}">
                <a16:creationId xmlns:a16="http://schemas.microsoft.com/office/drawing/2014/main" id="{5AB9E777-3CAF-4CD7-9991-36EE68565712}"/>
              </a:ext>
            </a:extLst>
          </p:cNvPr>
          <p:cNvCxnSpPr>
            <a:cxnSpLocks/>
          </p:cNvCxnSpPr>
          <p:nvPr/>
        </p:nvCxnSpPr>
        <p:spPr>
          <a:xfrm flipV="1">
            <a:off x="6537866" y="353477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gyenes összekötő 239">
            <a:extLst>
              <a:ext uri="{FF2B5EF4-FFF2-40B4-BE49-F238E27FC236}">
                <a16:creationId xmlns:a16="http://schemas.microsoft.com/office/drawing/2014/main" id="{F76FE0D4-1374-4117-81BD-23DC40C37CDD}"/>
              </a:ext>
            </a:extLst>
          </p:cNvPr>
          <p:cNvCxnSpPr>
            <a:cxnSpLocks/>
          </p:cNvCxnSpPr>
          <p:nvPr/>
        </p:nvCxnSpPr>
        <p:spPr>
          <a:xfrm flipV="1">
            <a:off x="6679806" y="348905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Egyenes összekötő 240">
            <a:extLst>
              <a:ext uri="{FF2B5EF4-FFF2-40B4-BE49-F238E27FC236}">
                <a16:creationId xmlns:a16="http://schemas.microsoft.com/office/drawing/2014/main" id="{2FBFAEBC-B064-469F-81F4-ABCEE6AD42AA}"/>
              </a:ext>
            </a:extLst>
          </p:cNvPr>
          <p:cNvCxnSpPr>
            <a:cxnSpLocks/>
          </p:cNvCxnSpPr>
          <p:nvPr/>
        </p:nvCxnSpPr>
        <p:spPr>
          <a:xfrm flipV="1">
            <a:off x="6764526" y="344328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9051E556-AB81-4127-A4C4-EB01AF29EA96}"/>
              </a:ext>
            </a:extLst>
          </p:cNvPr>
          <p:cNvCxnSpPr>
            <a:cxnSpLocks/>
          </p:cNvCxnSpPr>
          <p:nvPr/>
        </p:nvCxnSpPr>
        <p:spPr>
          <a:xfrm flipV="1">
            <a:off x="6597528" y="348539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Egyenes összekötő 242">
            <a:extLst>
              <a:ext uri="{FF2B5EF4-FFF2-40B4-BE49-F238E27FC236}">
                <a16:creationId xmlns:a16="http://schemas.microsoft.com/office/drawing/2014/main" id="{0A0E36A6-18C3-42F7-ABF2-BA3965B221BC}"/>
              </a:ext>
            </a:extLst>
          </p:cNvPr>
          <p:cNvCxnSpPr>
            <a:cxnSpLocks/>
          </p:cNvCxnSpPr>
          <p:nvPr/>
        </p:nvCxnSpPr>
        <p:spPr>
          <a:xfrm flipV="1">
            <a:off x="7252783" y="344328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1287F01A-4879-4936-B90D-6DA127D8E9EF}"/>
              </a:ext>
            </a:extLst>
          </p:cNvPr>
          <p:cNvCxnSpPr>
            <a:cxnSpLocks/>
          </p:cNvCxnSpPr>
          <p:nvPr/>
        </p:nvCxnSpPr>
        <p:spPr>
          <a:xfrm flipV="1">
            <a:off x="7354176" y="355565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Egyenes összekötő 244">
            <a:extLst>
              <a:ext uri="{FF2B5EF4-FFF2-40B4-BE49-F238E27FC236}">
                <a16:creationId xmlns:a16="http://schemas.microsoft.com/office/drawing/2014/main" id="{7C0A7B29-AA50-45A1-85A5-A75F61640DBE}"/>
              </a:ext>
            </a:extLst>
          </p:cNvPr>
          <p:cNvCxnSpPr>
            <a:cxnSpLocks/>
          </p:cNvCxnSpPr>
          <p:nvPr/>
        </p:nvCxnSpPr>
        <p:spPr>
          <a:xfrm flipV="1">
            <a:off x="7037970" y="34351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80438E79-4D20-4E92-BBA6-46889948652F}"/>
              </a:ext>
            </a:extLst>
          </p:cNvPr>
          <p:cNvCxnSpPr>
            <a:cxnSpLocks/>
          </p:cNvCxnSpPr>
          <p:nvPr/>
        </p:nvCxnSpPr>
        <p:spPr>
          <a:xfrm flipV="1">
            <a:off x="7897440" y="339580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gyenes összekötő 246">
            <a:extLst>
              <a:ext uri="{FF2B5EF4-FFF2-40B4-BE49-F238E27FC236}">
                <a16:creationId xmlns:a16="http://schemas.microsoft.com/office/drawing/2014/main" id="{A8B759AB-69D2-4741-B417-F7F3E4905F9F}"/>
              </a:ext>
            </a:extLst>
          </p:cNvPr>
          <p:cNvCxnSpPr>
            <a:cxnSpLocks/>
          </p:cNvCxnSpPr>
          <p:nvPr/>
        </p:nvCxnSpPr>
        <p:spPr>
          <a:xfrm flipV="1">
            <a:off x="6286069" y="341220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gyenes összekötő 247">
            <a:extLst>
              <a:ext uri="{FF2B5EF4-FFF2-40B4-BE49-F238E27FC236}">
                <a16:creationId xmlns:a16="http://schemas.microsoft.com/office/drawing/2014/main" id="{2AF15710-D428-44B8-8298-7DBCB6CB022E}"/>
              </a:ext>
            </a:extLst>
          </p:cNvPr>
          <p:cNvCxnSpPr>
            <a:cxnSpLocks/>
          </p:cNvCxnSpPr>
          <p:nvPr/>
        </p:nvCxnSpPr>
        <p:spPr>
          <a:xfrm flipV="1">
            <a:off x="6337076" y="345223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248">
            <a:extLst>
              <a:ext uri="{FF2B5EF4-FFF2-40B4-BE49-F238E27FC236}">
                <a16:creationId xmlns:a16="http://schemas.microsoft.com/office/drawing/2014/main" id="{1DA0F8FC-B491-4005-A196-195F9CB1B61B}"/>
              </a:ext>
            </a:extLst>
          </p:cNvPr>
          <p:cNvCxnSpPr>
            <a:cxnSpLocks/>
          </p:cNvCxnSpPr>
          <p:nvPr/>
        </p:nvCxnSpPr>
        <p:spPr>
          <a:xfrm flipV="1">
            <a:off x="6438469" y="3564609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gyenes összekötő 249">
            <a:extLst>
              <a:ext uri="{FF2B5EF4-FFF2-40B4-BE49-F238E27FC236}">
                <a16:creationId xmlns:a16="http://schemas.microsoft.com/office/drawing/2014/main" id="{AFB14E21-7EFC-4B62-9A8E-C915235FE776}"/>
              </a:ext>
            </a:extLst>
          </p:cNvPr>
          <p:cNvCxnSpPr>
            <a:cxnSpLocks/>
          </p:cNvCxnSpPr>
          <p:nvPr/>
        </p:nvCxnSpPr>
        <p:spPr>
          <a:xfrm flipV="1">
            <a:off x="7580223" y="344408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gyenes összekötő 250">
            <a:extLst>
              <a:ext uri="{FF2B5EF4-FFF2-40B4-BE49-F238E27FC236}">
                <a16:creationId xmlns:a16="http://schemas.microsoft.com/office/drawing/2014/main" id="{AD0EA3D4-A5F4-43B2-ABC6-D0FB8CC126E8}"/>
              </a:ext>
            </a:extLst>
          </p:cNvPr>
          <p:cNvCxnSpPr>
            <a:cxnSpLocks/>
          </p:cNvCxnSpPr>
          <p:nvPr/>
        </p:nvCxnSpPr>
        <p:spPr>
          <a:xfrm flipV="1">
            <a:off x="6985383" y="35045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251">
            <a:extLst>
              <a:ext uri="{FF2B5EF4-FFF2-40B4-BE49-F238E27FC236}">
                <a16:creationId xmlns:a16="http://schemas.microsoft.com/office/drawing/2014/main" id="{A8F81453-C42B-4946-93C4-29BE9D4D4193}"/>
              </a:ext>
            </a:extLst>
          </p:cNvPr>
          <p:cNvCxnSpPr>
            <a:cxnSpLocks/>
          </p:cNvCxnSpPr>
          <p:nvPr/>
        </p:nvCxnSpPr>
        <p:spPr>
          <a:xfrm flipV="1">
            <a:off x="6916926" y="359568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Egyenes összekötő 252">
            <a:extLst>
              <a:ext uri="{FF2B5EF4-FFF2-40B4-BE49-F238E27FC236}">
                <a16:creationId xmlns:a16="http://schemas.microsoft.com/office/drawing/2014/main" id="{0F7C2781-26EF-4DF9-B291-44B98E551E03}"/>
              </a:ext>
            </a:extLst>
          </p:cNvPr>
          <p:cNvCxnSpPr>
            <a:cxnSpLocks/>
          </p:cNvCxnSpPr>
          <p:nvPr/>
        </p:nvCxnSpPr>
        <p:spPr>
          <a:xfrm flipV="1">
            <a:off x="7078134" y="350819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gyenes összekötő 253">
            <a:extLst>
              <a:ext uri="{FF2B5EF4-FFF2-40B4-BE49-F238E27FC236}">
                <a16:creationId xmlns:a16="http://schemas.microsoft.com/office/drawing/2014/main" id="{897F63A2-4766-431A-AA69-9CE9BBFA8C74}"/>
              </a:ext>
            </a:extLst>
          </p:cNvPr>
          <p:cNvCxnSpPr>
            <a:cxnSpLocks/>
          </p:cNvCxnSpPr>
          <p:nvPr/>
        </p:nvCxnSpPr>
        <p:spPr>
          <a:xfrm flipV="1">
            <a:off x="7405183" y="359568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gyenes összekötő 254">
            <a:extLst>
              <a:ext uri="{FF2B5EF4-FFF2-40B4-BE49-F238E27FC236}">
                <a16:creationId xmlns:a16="http://schemas.microsoft.com/office/drawing/2014/main" id="{E3E6C1D3-D8E8-4821-A795-22509EC72A9D}"/>
              </a:ext>
            </a:extLst>
          </p:cNvPr>
          <p:cNvCxnSpPr>
            <a:cxnSpLocks/>
          </p:cNvCxnSpPr>
          <p:nvPr/>
        </p:nvCxnSpPr>
        <p:spPr>
          <a:xfrm flipV="1">
            <a:off x="7263636" y="35118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gyenes összekötő 255">
            <a:extLst>
              <a:ext uri="{FF2B5EF4-FFF2-40B4-BE49-F238E27FC236}">
                <a16:creationId xmlns:a16="http://schemas.microsoft.com/office/drawing/2014/main" id="{D67B40D9-E5BB-4634-B223-EF64EFAE288D}"/>
              </a:ext>
            </a:extLst>
          </p:cNvPr>
          <p:cNvCxnSpPr>
            <a:cxnSpLocks/>
          </p:cNvCxnSpPr>
          <p:nvPr/>
        </p:nvCxnSpPr>
        <p:spPr>
          <a:xfrm flipV="1">
            <a:off x="7190370" y="35875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gyenes összekötő 256">
            <a:extLst>
              <a:ext uri="{FF2B5EF4-FFF2-40B4-BE49-F238E27FC236}">
                <a16:creationId xmlns:a16="http://schemas.microsoft.com/office/drawing/2014/main" id="{BBAC1CA1-9BBE-4D2B-997A-C16DB58CBCDC}"/>
              </a:ext>
            </a:extLst>
          </p:cNvPr>
          <p:cNvCxnSpPr>
            <a:cxnSpLocks/>
          </p:cNvCxnSpPr>
          <p:nvPr/>
        </p:nvCxnSpPr>
        <p:spPr>
          <a:xfrm flipV="1">
            <a:off x="6404216" y="360137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gyenes összekötő 257">
            <a:extLst>
              <a:ext uri="{FF2B5EF4-FFF2-40B4-BE49-F238E27FC236}">
                <a16:creationId xmlns:a16="http://schemas.microsoft.com/office/drawing/2014/main" id="{72F90B65-7AD0-4A80-955F-51F2D55FBD99}"/>
              </a:ext>
            </a:extLst>
          </p:cNvPr>
          <p:cNvCxnSpPr>
            <a:cxnSpLocks/>
          </p:cNvCxnSpPr>
          <p:nvPr/>
        </p:nvCxnSpPr>
        <p:spPr>
          <a:xfrm flipV="1">
            <a:off x="6425276" y="340680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gyenes összekötő 258">
            <a:extLst>
              <a:ext uri="{FF2B5EF4-FFF2-40B4-BE49-F238E27FC236}">
                <a16:creationId xmlns:a16="http://schemas.microsoft.com/office/drawing/2014/main" id="{8992E817-D066-45D0-A78C-8BE2221606FB}"/>
              </a:ext>
            </a:extLst>
          </p:cNvPr>
          <p:cNvCxnSpPr>
            <a:cxnSpLocks/>
          </p:cNvCxnSpPr>
          <p:nvPr/>
        </p:nvCxnSpPr>
        <p:spPr>
          <a:xfrm flipV="1">
            <a:off x="6518027" y="341047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gyenes összekötő 259">
            <a:extLst>
              <a:ext uri="{FF2B5EF4-FFF2-40B4-BE49-F238E27FC236}">
                <a16:creationId xmlns:a16="http://schemas.microsoft.com/office/drawing/2014/main" id="{41431BED-403B-4ABD-A5D9-78DE7CA5E6EC}"/>
              </a:ext>
            </a:extLst>
          </p:cNvPr>
          <p:cNvCxnSpPr>
            <a:cxnSpLocks/>
          </p:cNvCxnSpPr>
          <p:nvPr/>
        </p:nvCxnSpPr>
        <p:spPr>
          <a:xfrm flipV="1">
            <a:off x="6703529" y="34141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gyenes összekötő 260">
            <a:extLst>
              <a:ext uri="{FF2B5EF4-FFF2-40B4-BE49-F238E27FC236}">
                <a16:creationId xmlns:a16="http://schemas.microsoft.com/office/drawing/2014/main" id="{DC63A287-C1C5-45AF-B35E-FD6DC421E31C}"/>
              </a:ext>
            </a:extLst>
          </p:cNvPr>
          <p:cNvCxnSpPr>
            <a:cxnSpLocks/>
          </p:cNvCxnSpPr>
          <p:nvPr/>
        </p:nvCxnSpPr>
        <p:spPr>
          <a:xfrm flipV="1">
            <a:off x="6630263" y="3489808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261">
            <a:extLst>
              <a:ext uri="{FF2B5EF4-FFF2-40B4-BE49-F238E27FC236}">
                <a16:creationId xmlns:a16="http://schemas.microsoft.com/office/drawing/2014/main" id="{EA7A7A05-B35F-41B8-A333-651FBB9899B9}"/>
              </a:ext>
            </a:extLst>
          </p:cNvPr>
          <p:cNvCxnSpPr>
            <a:cxnSpLocks/>
          </p:cNvCxnSpPr>
          <p:nvPr/>
        </p:nvCxnSpPr>
        <p:spPr>
          <a:xfrm flipV="1">
            <a:off x="7771863" y="356139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gyenes összekötő 262">
            <a:extLst>
              <a:ext uri="{FF2B5EF4-FFF2-40B4-BE49-F238E27FC236}">
                <a16:creationId xmlns:a16="http://schemas.microsoft.com/office/drawing/2014/main" id="{15D720A7-F9F7-4022-8883-EE26F29EFBB2}"/>
              </a:ext>
            </a:extLst>
          </p:cNvPr>
          <p:cNvCxnSpPr>
            <a:cxnSpLocks/>
          </p:cNvCxnSpPr>
          <p:nvPr/>
        </p:nvCxnSpPr>
        <p:spPr>
          <a:xfrm flipV="1">
            <a:off x="8066980" y="33787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gyenes összekötő 263">
            <a:extLst>
              <a:ext uri="{FF2B5EF4-FFF2-40B4-BE49-F238E27FC236}">
                <a16:creationId xmlns:a16="http://schemas.microsoft.com/office/drawing/2014/main" id="{396432B3-E921-4976-88CA-E851E470C2B7}"/>
              </a:ext>
            </a:extLst>
          </p:cNvPr>
          <p:cNvCxnSpPr>
            <a:cxnSpLocks/>
          </p:cNvCxnSpPr>
          <p:nvPr/>
        </p:nvCxnSpPr>
        <p:spPr>
          <a:xfrm flipV="1">
            <a:off x="7913803" y="351567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gyenes összekötő 264">
            <a:extLst>
              <a:ext uri="{FF2B5EF4-FFF2-40B4-BE49-F238E27FC236}">
                <a16:creationId xmlns:a16="http://schemas.microsoft.com/office/drawing/2014/main" id="{BC37441A-86A4-4EE3-978B-5837E012EE56}"/>
              </a:ext>
            </a:extLst>
          </p:cNvPr>
          <p:cNvCxnSpPr>
            <a:cxnSpLocks/>
          </p:cNvCxnSpPr>
          <p:nvPr/>
        </p:nvCxnSpPr>
        <p:spPr>
          <a:xfrm flipV="1">
            <a:off x="7998523" y="34699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gyenes összekötő 265">
            <a:extLst>
              <a:ext uri="{FF2B5EF4-FFF2-40B4-BE49-F238E27FC236}">
                <a16:creationId xmlns:a16="http://schemas.microsoft.com/office/drawing/2014/main" id="{13E85B66-7041-403E-BDD6-450F48C58F81}"/>
              </a:ext>
            </a:extLst>
          </p:cNvPr>
          <p:cNvCxnSpPr>
            <a:cxnSpLocks/>
          </p:cNvCxnSpPr>
          <p:nvPr/>
        </p:nvCxnSpPr>
        <p:spPr>
          <a:xfrm flipV="1">
            <a:off x="7831525" y="351201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gyenes összekötő 266">
            <a:extLst>
              <a:ext uri="{FF2B5EF4-FFF2-40B4-BE49-F238E27FC236}">
                <a16:creationId xmlns:a16="http://schemas.microsoft.com/office/drawing/2014/main" id="{42B59292-06E6-4B1B-AF06-BBFE0146E48C}"/>
              </a:ext>
            </a:extLst>
          </p:cNvPr>
          <p:cNvCxnSpPr>
            <a:cxnSpLocks/>
          </p:cNvCxnSpPr>
          <p:nvPr/>
        </p:nvCxnSpPr>
        <p:spPr>
          <a:xfrm flipV="1">
            <a:off x="8159731" y="338242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gyenes összekötő 267">
            <a:extLst>
              <a:ext uri="{FF2B5EF4-FFF2-40B4-BE49-F238E27FC236}">
                <a16:creationId xmlns:a16="http://schemas.microsoft.com/office/drawing/2014/main" id="{8A902A88-F9B7-441D-9CBD-FCBF6A6F5BC5}"/>
              </a:ext>
            </a:extLst>
          </p:cNvPr>
          <p:cNvCxnSpPr>
            <a:cxnSpLocks/>
          </p:cNvCxnSpPr>
          <p:nvPr/>
        </p:nvCxnSpPr>
        <p:spPr>
          <a:xfrm flipV="1">
            <a:off x="8486780" y="346990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gyenes összekötő 268">
            <a:extLst>
              <a:ext uri="{FF2B5EF4-FFF2-40B4-BE49-F238E27FC236}">
                <a16:creationId xmlns:a16="http://schemas.microsoft.com/office/drawing/2014/main" id="{F6C3B7B5-2E8D-4C29-920E-5AC9AEF426AD}"/>
              </a:ext>
            </a:extLst>
          </p:cNvPr>
          <p:cNvCxnSpPr>
            <a:cxnSpLocks/>
          </p:cNvCxnSpPr>
          <p:nvPr/>
        </p:nvCxnSpPr>
        <p:spPr>
          <a:xfrm flipV="1">
            <a:off x="8588173" y="358228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Egyenes összekötő 269">
            <a:extLst>
              <a:ext uri="{FF2B5EF4-FFF2-40B4-BE49-F238E27FC236}">
                <a16:creationId xmlns:a16="http://schemas.microsoft.com/office/drawing/2014/main" id="{5153C965-3B47-42D1-BBED-CA8FFAF3AE5F}"/>
              </a:ext>
            </a:extLst>
          </p:cNvPr>
          <p:cNvCxnSpPr>
            <a:cxnSpLocks/>
          </p:cNvCxnSpPr>
          <p:nvPr/>
        </p:nvCxnSpPr>
        <p:spPr>
          <a:xfrm flipV="1">
            <a:off x="8345233" y="338608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gyenes összekötő 270">
            <a:extLst>
              <a:ext uri="{FF2B5EF4-FFF2-40B4-BE49-F238E27FC236}">
                <a16:creationId xmlns:a16="http://schemas.microsoft.com/office/drawing/2014/main" id="{86068D27-C2FB-497F-BECA-ACB12B34DE61}"/>
              </a:ext>
            </a:extLst>
          </p:cNvPr>
          <p:cNvCxnSpPr>
            <a:cxnSpLocks/>
          </p:cNvCxnSpPr>
          <p:nvPr/>
        </p:nvCxnSpPr>
        <p:spPr>
          <a:xfrm flipV="1">
            <a:off x="8271967" y="34617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Egyenes összekötő 271">
            <a:extLst>
              <a:ext uri="{FF2B5EF4-FFF2-40B4-BE49-F238E27FC236}">
                <a16:creationId xmlns:a16="http://schemas.microsoft.com/office/drawing/2014/main" id="{7B26ADA3-CDEB-4302-9C73-A72086D30F95}"/>
              </a:ext>
            </a:extLst>
          </p:cNvPr>
          <p:cNvCxnSpPr>
            <a:cxnSpLocks/>
          </p:cNvCxnSpPr>
          <p:nvPr/>
        </p:nvCxnSpPr>
        <p:spPr>
          <a:xfrm flipV="1">
            <a:off x="8876633" y="332645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Egyenes összekötő 272">
            <a:extLst>
              <a:ext uri="{FF2B5EF4-FFF2-40B4-BE49-F238E27FC236}">
                <a16:creationId xmlns:a16="http://schemas.microsoft.com/office/drawing/2014/main" id="{88C76747-9845-4240-8865-4B5C483058A8}"/>
              </a:ext>
            </a:extLst>
          </p:cNvPr>
          <p:cNvCxnSpPr>
            <a:cxnSpLocks/>
          </p:cNvCxnSpPr>
          <p:nvPr/>
        </p:nvCxnSpPr>
        <p:spPr>
          <a:xfrm flipV="1">
            <a:off x="7520066" y="343883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gyenes összekötő 273">
            <a:extLst>
              <a:ext uri="{FF2B5EF4-FFF2-40B4-BE49-F238E27FC236}">
                <a16:creationId xmlns:a16="http://schemas.microsoft.com/office/drawing/2014/main" id="{19CA9E63-499B-4BE6-AFEE-897A1938B651}"/>
              </a:ext>
            </a:extLst>
          </p:cNvPr>
          <p:cNvCxnSpPr>
            <a:cxnSpLocks/>
          </p:cNvCxnSpPr>
          <p:nvPr/>
        </p:nvCxnSpPr>
        <p:spPr>
          <a:xfrm flipV="1">
            <a:off x="8661820" y="33183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gyenes összekötő 274">
            <a:extLst>
              <a:ext uri="{FF2B5EF4-FFF2-40B4-BE49-F238E27FC236}">
                <a16:creationId xmlns:a16="http://schemas.microsoft.com/office/drawing/2014/main" id="{C1AF18D2-B329-4BF2-B806-DA99F82F72B0}"/>
              </a:ext>
            </a:extLst>
          </p:cNvPr>
          <p:cNvCxnSpPr>
            <a:cxnSpLocks/>
          </p:cNvCxnSpPr>
          <p:nvPr/>
        </p:nvCxnSpPr>
        <p:spPr>
          <a:xfrm flipV="1">
            <a:off x="8609233" y="33877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Egyenes összekötő 275">
            <a:extLst>
              <a:ext uri="{FF2B5EF4-FFF2-40B4-BE49-F238E27FC236}">
                <a16:creationId xmlns:a16="http://schemas.microsoft.com/office/drawing/2014/main" id="{24CEF544-45F6-4D11-853E-4A37FCFC34BF}"/>
              </a:ext>
            </a:extLst>
          </p:cNvPr>
          <p:cNvCxnSpPr>
            <a:cxnSpLocks/>
          </p:cNvCxnSpPr>
          <p:nvPr/>
        </p:nvCxnSpPr>
        <p:spPr>
          <a:xfrm flipV="1">
            <a:off x="8701984" y="339137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276">
            <a:extLst>
              <a:ext uri="{FF2B5EF4-FFF2-40B4-BE49-F238E27FC236}">
                <a16:creationId xmlns:a16="http://schemas.microsoft.com/office/drawing/2014/main" id="{787307C5-EDD6-4CF1-B02B-2A7156C400D5}"/>
              </a:ext>
            </a:extLst>
          </p:cNvPr>
          <p:cNvCxnSpPr>
            <a:cxnSpLocks/>
          </p:cNvCxnSpPr>
          <p:nvPr/>
        </p:nvCxnSpPr>
        <p:spPr>
          <a:xfrm flipV="1">
            <a:off x="7571073" y="347885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gyenes összekötő 277">
            <a:extLst>
              <a:ext uri="{FF2B5EF4-FFF2-40B4-BE49-F238E27FC236}">
                <a16:creationId xmlns:a16="http://schemas.microsoft.com/office/drawing/2014/main" id="{E1AABDA9-6BA7-4DF7-860C-B5FEFD12553D}"/>
              </a:ext>
            </a:extLst>
          </p:cNvPr>
          <p:cNvCxnSpPr>
            <a:cxnSpLocks/>
          </p:cNvCxnSpPr>
          <p:nvPr/>
        </p:nvCxnSpPr>
        <p:spPr>
          <a:xfrm flipV="1">
            <a:off x="7672466" y="3591233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Egyenes összekötő 278">
            <a:extLst>
              <a:ext uri="{FF2B5EF4-FFF2-40B4-BE49-F238E27FC236}">
                <a16:creationId xmlns:a16="http://schemas.microsoft.com/office/drawing/2014/main" id="{F5095A8B-C576-43FA-A29E-7FA367F5DAE1}"/>
              </a:ext>
            </a:extLst>
          </p:cNvPr>
          <p:cNvCxnSpPr>
            <a:cxnSpLocks/>
          </p:cNvCxnSpPr>
          <p:nvPr/>
        </p:nvCxnSpPr>
        <p:spPr>
          <a:xfrm flipV="1">
            <a:off x="8887486" y="339503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Egyenes összekötő 279">
            <a:extLst>
              <a:ext uri="{FF2B5EF4-FFF2-40B4-BE49-F238E27FC236}">
                <a16:creationId xmlns:a16="http://schemas.microsoft.com/office/drawing/2014/main" id="{F635400F-7183-4CC6-9AAE-C3E69CD65EC0}"/>
              </a:ext>
            </a:extLst>
          </p:cNvPr>
          <p:cNvCxnSpPr>
            <a:cxnSpLocks/>
          </p:cNvCxnSpPr>
          <p:nvPr/>
        </p:nvCxnSpPr>
        <p:spPr>
          <a:xfrm flipV="1">
            <a:off x="8814220" y="347071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gyenes összekötő 280">
            <a:extLst>
              <a:ext uri="{FF2B5EF4-FFF2-40B4-BE49-F238E27FC236}">
                <a16:creationId xmlns:a16="http://schemas.microsoft.com/office/drawing/2014/main" id="{922DFAF2-8EC1-46A6-AF50-F58679170111}"/>
              </a:ext>
            </a:extLst>
          </p:cNvPr>
          <p:cNvCxnSpPr>
            <a:cxnSpLocks/>
          </p:cNvCxnSpPr>
          <p:nvPr/>
        </p:nvCxnSpPr>
        <p:spPr>
          <a:xfrm flipV="1">
            <a:off x="8219380" y="35311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gyenes összekötő 281">
            <a:extLst>
              <a:ext uri="{FF2B5EF4-FFF2-40B4-BE49-F238E27FC236}">
                <a16:creationId xmlns:a16="http://schemas.microsoft.com/office/drawing/2014/main" id="{5C980399-0394-42A4-A5BA-D3ED102EC9E0}"/>
              </a:ext>
            </a:extLst>
          </p:cNvPr>
          <p:cNvCxnSpPr>
            <a:cxnSpLocks/>
          </p:cNvCxnSpPr>
          <p:nvPr/>
        </p:nvCxnSpPr>
        <p:spPr>
          <a:xfrm flipV="1">
            <a:off x="8150923" y="362230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gyenes összekötő 282">
            <a:extLst>
              <a:ext uri="{FF2B5EF4-FFF2-40B4-BE49-F238E27FC236}">
                <a16:creationId xmlns:a16="http://schemas.microsoft.com/office/drawing/2014/main" id="{C54719EC-775D-4360-8BEF-E138F82CDB68}"/>
              </a:ext>
            </a:extLst>
          </p:cNvPr>
          <p:cNvCxnSpPr>
            <a:cxnSpLocks/>
          </p:cNvCxnSpPr>
          <p:nvPr/>
        </p:nvCxnSpPr>
        <p:spPr>
          <a:xfrm flipV="1">
            <a:off x="8312131" y="353482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Egyenes összekötő 283">
            <a:extLst>
              <a:ext uri="{FF2B5EF4-FFF2-40B4-BE49-F238E27FC236}">
                <a16:creationId xmlns:a16="http://schemas.microsoft.com/office/drawing/2014/main" id="{9269468C-B9E0-4B6D-871D-7905F15C6B83}"/>
              </a:ext>
            </a:extLst>
          </p:cNvPr>
          <p:cNvCxnSpPr>
            <a:cxnSpLocks/>
          </p:cNvCxnSpPr>
          <p:nvPr/>
        </p:nvCxnSpPr>
        <p:spPr>
          <a:xfrm flipV="1">
            <a:off x="8639180" y="3622305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gyenes összekötő 284">
            <a:extLst>
              <a:ext uri="{FF2B5EF4-FFF2-40B4-BE49-F238E27FC236}">
                <a16:creationId xmlns:a16="http://schemas.microsoft.com/office/drawing/2014/main" id="{A77C7532-5BDF-4DDB-ADB5-F578EFEA227C}"/>
              </a:ext>
            </a:extLst>
          </p:cNvPr>
          <p:cNvCxnSpPr>
            <a:cxnSpLocks/>
          </p:cNvCxnSpPr>
          <p:nvPr/>
        </p:nvCxnSpPr>
        <p:spPr>
          <a:xfrm flipV="1">
            <a:off x="8497633" y="353848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gyenes összekötő 285">
            <a:extLst>
              <a:ext uri="{FF2B5EF4-FFF2-40B4-BE49-F238E27FC236}">
                <a16:creationId xmlns:a16="http://schemas.microsoft.com/office/drawing/2014/main" id="{F56E2588-1653-4AE6-A18A-B9739813CE47}"/>
              </a:ext>
            </a:extLst>
          </p:cNvPr>
          <p:cNvCxnSpPr>
            <a:cxnSpLocks/>
          </p:cNvCxnSpPr>
          <p:nvPr/>
        </p:nvCxnSpPr>
        <p:spPr>
          <a:xfrm flipV="1">
            <a:off x="8424367" y="3614160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gyenes összekötő 286">
            <a:extLst>
              <a:ext uri="{FF2B5EF4-FFF2-40B4-BE49-F238E27FC236}">
                <a16:creationId xmlns:a16="http://schemas.microsoft.com/office/drawing/2014/main" id="{8B4BE971-47AE-4D17-8128-3CE388A7B7C0}"/>
              </a:ext>
            </a:extLst>
          </p:cNvPr>
          <p:cNvCxnSpPr>
            <a:cxnSpLocks/>
          </p:cNvCxnSpPr>
          <p:nvPr/>
        </p:nvCxnSpPr>
        <p:spPr>
          <a:xfrm flipV="1">
            <a:off x="7638213" y="3628001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Egyenes összekötő 287">
            <a:extLst>
              <a:ext uri="{FF2B5EF4-FFF2-40B4-BE49-F238E27FC236}">
                <a16:creationId xmlns:a16="http://schemas.microsoft.com/office/drawing/2014/main" id="{C9C9E298-6DD0-42AD-8B9E-E4C33FB12CD8}"/>
              </a:ext>
            </a:extLst>
          </p:cNvPr>
          <p:cNvCxnSpPr>
            <a:cxnSpLocks/>
          </p:cNvCxnSpPr>
          <p:nvPr/>
        </p:nvCxnSpPr>
        <p:spPr>
          <a:xfrm flipV="1">
            <a:off x="7926673" y="3372177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gyenes összekötő 288">
            <a:extLst>
              <a:ext uri="{FF2B5EF4-FFF2-40B4-BE49-F238E27FC236}">
                <a16:creationId xmlns:a16="http://schemas.microsoft.com/office/drawing/2014/main" id="{E16FE4BE-BCCD-4E48-9AC4-BF5F8942B911}"/>
              </a:ext>
            </a:extLst>
          </p:cNvPr>
          <p:cNvCxnSpPr>
            <a:cxnSpLocks/>
          </p:cNvCxnSpPr>
          <p:nvPr/>
        </p:nvCxnSpPr>
        <p:spPr>
          <a:xfrm flipV="1">
            <a:off x="7711860" y="33640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Egyenes összekötő 289">
            <a:extLst>
              <a:ext uri="{FF2B5EF4-FFF2-40B4-BE49-F238E27FC236}">
                <a16:creationId xmlns:a16="http://schemas.microsoft.com/office/drawing/2014/main" id="{2F058658-44FD-4F1F-88A9-BC07374E131C}"/>
              </a:ext>
            </a:extLst>
          </p:cNvPr>
          <p:cNvCxnSpPr>
            <a:cxnSpLocks/>
          </p:cNvCxnSpPr>
          <p:nvPr/>
        </p:nvCxnSpPr>
        <p:spPr>
          <a:xfrm flipV="1">
            <a:off x="7659273" y="34334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Egyenes összekötő 290">
            <a:extLst>
              <a:ext uri="{FF2B5EF4-FFF2-40B4-BE49-F238E27FC236}">
                <a16:creationId xmlns:a16="http://schemas.microsoft.com/office/drawing/2014/main" id="{15FE334C-37F3-4332-AC4F-02647AB6AA15}"/>
              </a:ext>
            </a:extLst>
          </p:cNvPr>
          <p:cNvCxnSpPr>
            <a:cxnSpLocks/>
          </p:cNvCxnSpPr>
          <p:nvPr/>
        </p:nvCxnSpPr>
        <p:spPr>
          <a:xfrm flipV="1">
            <a:off x="7752024" y="3437094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gyenes összekötő 291">
            <a:extLst>
              <a:ext uri="{FF2B5EF4-FFF2-40B4-BE49-F238E27FC236}">
                <a16:creationId xmlns:a16="http://schemas.microsoft.com/office/drawing/2014/main" id="{74F3AEE4-FADB-4616-BE58-B81EB6B3677B}"/>
              </a:ext>
            </a:extLst>
          </p:cNvPr>
          <p:cNvCxnSpPr>
            <a:cxnSpLocks/>
          </p:cNvCxnSpPr>
          <p:nvPr/>
        </p:nvCxnSpPr>
        <p:spPr>
          <a:xfrm flipV="1">
            <a:off x="7937526" y="3440756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Egyenes összekötő 292">
            <a:extLst>
              <a:ext uri="{FF2B5EF4-FFF2-40B4-BE49-F238E27FC236}">
                <a16:creationId xmlns:a16="http://schemas.microsoft.com/office/drawing/2014/main" id="{362FC99A-229D-4630-B00D-162861684072}"/>
              </a:ext>
            </a:extLst>
          </p:cNvPr>
          <p:cNvCxnSpPr>
            <a:cxnSpLocks/>
          </p:cNvCxnSpPr>
          <p:nvPr/>
        </p:nvCxnSpPr>
        <p:spPr>
          <a:xfrm flipV="1">
            <a:off x="7864260" y="3516432"/>
            <a:ext cx="44278" cy="36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Szövegdoboz 293">
            <a:extLst>
              <a:ext uri="{FF2B5EF4-FFF2-40B4-BE49-F238E27FC236}">
                <a16:creationId xmlns:a16="http://schemas.microsoft.com/office/drawing/2014/main" id="{A2CCF865-2B8D-4F2A-99E3-CDA42540685E}"/>
              </a:ext>
            </a:extLst>
          </p:cNvPr>
          <p:cNvSpPr txBox="1"/>
          <p:nvPr/>
        </p:nvSpPr>
        <p:spPr>
          <a:xfrm>
            <a:off x="4079931" y="2921767"/>
            <a:ext cx="9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Bacteria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Háromszög 2">
            <a:extLst>
              <a:ext uri="{FF2B5EF4-FFF2-40B4-BE49-F238E27FC236}">
                <a16:creationId xmlns:a16="http://schemas.microsoft.com/office/drawing/2014/main" id="{5C86F485-7509-4488-AF8B-6A546CA23432}"/>
              </a:ext>
            </a:extLst>
          </p:cNvPr>
          <p:cNvSpPr/>
          <p:nvPr/>
        </p:nvSpPr>
        <p:spPr>
          <a:xfrm>
            <a:off x="3357848" y="1408009"/>
            <a:ext cx="673695" cy="1441721"/>
          </a:xfrm>
          <a:prstGeom prst="triangle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8F3EAD1-0BD2-4460-8EFE-FB5DCD3E43FB}"/>
              </a:ext>
            </a:extLst>
          </p:cNvPr>
          <p:cNvSpPr txBox="1"/>
          <p:nvPr/>
        </p:nvSpPr>
        <p:spPr>
          <a:xfrm>
            <a:off x="3216940" y="2148021"/>
            <a:ext cx="10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Watering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418E03-CA90-4EAA-9BF7-AE784CBD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 descr="A képen torta, gomba, épület, hó látható&#10;&#10;Automatikusan generált leírás">
            <a:extLst>
              <a:ext uri="{FF2B5EF4-FFF2-40B4-BE49-F238E27FC236}">
                <a16:creationId xmlns:a16="http://schemas.microsoft.com/office/drawing/2014/main" id="{56D8993C-8311-49C1-9AFD-F5D41F5DB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3266"/>
            <a:ext cx="9072979" cy="6804734"/>
          </a:xfrm>
        </p:spPr>
      </p:pic>
    </p:spTree>
    <p:extLst>
      <p:ext uri="{BB962C8B-B14F-4D97-AF65-F5344CB8AC3E}">
        <p14:creationId xmlns:p14="http://schemas.microsoft.com/office/powerpoint/2010/main" val="382169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F3987F5-E17B-42D2-8427-AB8C824AE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376" y="591255"/>
            <a:ext cx="4150285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Bacterial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blotches</a:t>
            </a:r>
            <a:b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(Ps. </a:t>
            </a:r>
            <a:r>
              <a:rPr lang="hu-H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tolassii</a:t>
            </a:r>
            <a:r>
              <a:rPr lang="hu-H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hu-H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D77A233-7CCF-4052-85AC-76B59932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6376" y="2796567"/>
            <a:ext cx="4766587" cy="3181684"/>
          </a:xfrm>
        </p:spPr>
        <p:txBody>
          <a:bodyPr anchor="t">
            <a:normAutofit lnSpcReduction="10000"/>
          </a:bodyPr>
          <a:lstStyle/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 err="1"/>
              <a:t>Usually</a:t>
            </a:r>
            <a:r>
              <a:rPr lang="hu-HU" altLang="hu-HU" dirty="0"/>
              <a:t> in </a:t>
            </a:r>
            <a:r>
              <a:rPr lang="hu-HU" altLang="hu-HU" dirty="0" err="1"/>
              <a:t>first</a:t>
            </a:r>
            <a:r>
              <a:rPr lang="hu-HU" altLang="hu-HU" dirty="0"/>
              <a:t> </a:t>
            </a:r>
            <a:r>
              <a:rPr lang="hu-HU" altLang="hu-HU" dirty="0" err="1"/>
              <a:t>flush</a:t>
            </a:r>
            <a:endParaRPr lang="hu-HU" alt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 err="1"/>
              <a:t>Always</a:t>
            </a:r>
            <a:r>
              <a:rPr lang="hu-HU" altLang="hu-HU" dirty="0"/>
              <a:t> </a:t>
            </a:r>
            <a:r>
              <a:rPr lang="hu-HU" altLang="hu-HU" dirty="0" err="1"/>
              <a:t>results</a:t>
            </a:r>
            <a:r>
              <a:rPr lang="hu-HU" altLang="hu-HU" dirty="0"/>
              <a:t> </a:t>
            </a:r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crop</a:t>
            </a:r>
            <a:r>
              <a:rPr lang="hu-HU" altLang="hu-HU" dirty="0"/>
              <a:t> </a:t>
            </a:r>
            <a:r>
              <a:rPr lang="hu-HU" altLang="hu-HU" dirty="0" err="1"/>
              <a:t>failure</a:t>
            </a:r>
            <a:endParaRPr lang="hu-HU" alt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 err="1"/>
              <a:t>Reason</a:t>
            </a:r>
            <a:r>
              <a:rPr lang="hu-HU" altLang="hu-HU" dirty="0"/>
              <a:t>: </a:t>
            </a:r>
            <a:r>
              <a:rPr lang="hu-HU" altLang="hu-HU" dirty="0" err="1"/>
              <a:t>poor</a:t>
            </a:r>
            <a:r>
              <a:rPr lang="hu-HU" altLang="hu-HU" dirty="0"/>
              <a:t> </a:t>
            </a:r>
            <a:r>
              <a:rPr lang="hu-HU" altLang="hu-HU" dirty="0" err="1"/>
              <a:t>evaporation</a:t>
            </a:r>
            <a:endParaRPr lang="hu-HU" alt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 err="1"/>
              <a:t>Wet</a:t>
            </a:r>
            <a:r>
              <a:rPr lang="hu-HU" altLang="hu-HU" dirty="0"/>
              <a:t> </a:t>
            </a:r>
            <a:r>
              <a:rPr lang="hu-HU" altLang="hu-HU" dirty="0" err="1"/>
              <a:t>surface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mushroom</a:t>
            </a:r>
            <a:endParaRPr lang="hu-HU" altLang="hu-HU" dirty="0"/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 err="1"/>
              <a:t>Poor</a:t>
            </a:r>
            <a:r>
              <a:rPr lang="hu-HU" altLang="hu-HU" dirty="0"/>
              <a:t> airing</a:t>
            </a:r>
          </a:p>
          <a:p>
            <a:pPr marL="57150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hu-HU" altLang="hu-HU" dirty="0"/>
              <a:t>May </a:t>
            </a:r>
            <a:r>
              <a:rPr lang="hu-HU" altLang="hu-HU" dirty="0" err="1"/>
              <a:t>disperse</a:t>
            </a:r>
            <a:r>
              <a:rPr lang="hu-HU" altLang="hu-HU" dirty="0"/>
              <a:t> </a:t>
            </a:r>
            <a:r>
              <a:rPr lang="hu-HU" altLang="hu-HU" dirty="0" err="1"/>
              <a:t>after</a:t>
            </a:r>
            <a:r>
              <a:rPr lang="hu-HU" altLang="hu-HU" dirty="0"/>
              <a:t> </a:t>
            </a:r>
            <a:r>
              <a:rPr lang="hu-HU" altLang="hu-HU" dirty="0" err="1"/>
              <a:t>picking</a:t>
            </a:r>
            <a:r>
              <a:rPr lang="hu-HU" altLang="hu-HU" dirty="0"/>
              <a:t>!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8" descr="IMG_4928">
            <a:extLst>
              <a:ext uri="{FF2B5EF4-FFF2-40B4-BE49-F238E27FC236}">
                <a16:creationId xmlns:a16="http://schemas.microsoft.com/office/drawing/2014/main" id="{95C30D07-90F2-4607-B896-ED6F77021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5884" y="10"/>
            <a:ext cx="4518116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414</Words>
  <Application>Microsoft Office PowerPoint</Application>
  <PresentationFormat>Diavetítés a képernyőre (4:3 oldalarány)</PresentationFormat>
  <Paragraphs>93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Wingdings</vt:lpstr>
      <vt:lpstr>Office-téma</vt:lpstr>
      <vt:lpstr>Bacterial diseases in mushroom production</vt:lpstr>
      <vt:lpstr>Diseases in mushroom production</vt:lpstr>
      <vt:lpstr>Bacteria on planet</vt:lpstr>
      <vt:lpstr>Bacteria in mushroom production</vt:lpstr>
      <vt:lpstr>Effective bacteria in production</vt:lpstr>
      <vt:lpstr>Perfect conditions</vt:lpstr>
      <vt:lpstr>Development of bacteria on mushrooms</vt:lpstr>
      <vt:lpstr>PowerPoint-bemutató</vt:lpstr>
      <vt:lpstr>Bacterial blotches (Ps. tolassii)</vt:lpstr>
      <vt:lpstr>Symptomps</vt:lpstr>
      <vt:lpstr>Internal stalk necrosis  (Ewingella americana)</vt:lpstr>
      <vt:lpstr>PowerPoint-bemutató</vt:lpstr>
      <vt:lpstr>Scaling  abiotic disorder</vt:lpstr>
      <vt:lpstr>Cobweb spots (Cladobotryium – Dactlyium)</vt:lpstr>
      <vt:lpstr>Dry bubble spots (Lecanicillium - Verticillium)</vt:lpstr>
      <vt:lpstr>Green mould spots (Trichoderma)</vt:lpstr>
      <vt:lpstr>PowerPoint-bemutató</vt:lpstr>
      <vt:lpstr>Message</vt:lpstr>
      <vt:lpstr>Thank you for your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diseases in mushroom production</dc:title>
  <dc:creator>András Geösel</dc:creator>
  <cp:lastModifiedBy>András Geösel</cp:lastModifiedBy>
  <cp:revision>5</cp:revision>
  <dcterms:created xsi:type="dcterms:W3CDTF">2019-09-26T23:06:58Z</dcterms:created>
  <dcterms:modified xsi:type="dcterms:W3CDTF">2019-09-29T19:43:14Z</dcterms:modified>
</cp:coreProperties>
</file>